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6" r:id="rId2"/>
    <p:sldId id="278" r:id="rId3"/>
    <p:sldId id="280" r:id="rId4"/>
    <p:sldId id="286" r:id="rId5"/>
    <p:sldId id="287" r:id="rId6"/>
    <p:sldId id="352" r:id="rId7"/>
    <p:sldId id="361" r:id="rId8"/>
    <p:sldId id="360" r:id="rId9"/>
    <p:sldId id="359" r:id="rId10"/>
    <p:sldId id="35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8" autoAdjust="0"/>
    <p:restoredTop sz="94660"/>
  </p:normalViewPr>
  <p:slideViewPr>
    <p:cSldViewPr>
      <p:cViewPr varScale="1">
        <p:scale>
          <a:sx n="86" d="100"/>
          <a:sy n="86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679A5-BDE8-4499-81A8-810F55947301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C76FB-1965-4F18-8A4B-A0CD7EF1D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9FE7-7E2F-4F43-A82C-D3BD129877A9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B1D8-25AD-4167-A79A-37D3F9E5B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9FE7-7E2F-4F43-A82C-D3BD129877A9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B1D8-25AD-4167-A79A-37D3F9E5B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9FE7-7E2F-4F43-A82C-D3BD129877A9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B1D8-25AD-4167-A79A-37D3F9E5B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9FE7-7E2F-4F43-A82C-D3BD129877A9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B1D8-25AD-4167-A79A-37D3F9E5B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9FE7-7E2F-4F43-A82C-D3BD129877A9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B1D8-25AD-4167-A79A-37D3F9E5B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9FE7-7E2F-4F43-A82C-D3BD129877A9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B1D8-25AD-4167-A79A-37D3F9E5B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9FE7-7E2F-4F43-A82C-D3BD129877A9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B1D8-25AD-4167-A79A-37D3F9E5B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9FE7-7E2F-4F43-A82C-D3BD129877A9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B1D8-25AD-4167-A79A-37D3F9E5B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9FE7-7E2F-4F43-A82C-D3BD129877A9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B1D8-25AD-4167-A79A-37D3F9E5B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9FE7-7E2F-4F43-A82C-D3BD129877A9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B1D8-25AD-4167-A79A-37D3F9E5B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9FE7-7E2F-4F43-A82C-D3BD129877A9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FB1D8-25AD-4167-A79A-37D3F9E5B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C9FE7-7E2F-4F43-A82C-D3BD129877A9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FB1D8-25AD-4167-A79A-37D3F9E5BE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9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4;&#1053;&#1057;\Desktop\&#1050;&#1086;&#1088;&#1086;&#1083;&#1105;&#1074;&#1072;%20&#1053;&#1072;&#1090;&#1072;&#1083;&#1100;&#1103;%20&#8211;%20&#1052;&#1072;&#1083;&#1077;&#1085;&#1100;&#1082;&#1072;&#1103;%20&#1089;&#1090;&#1088;&#1072;&#1085;&#1072;%20(&#1084;&#1080;&#1085;&#1091;&#1089;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4;&#1053;&#1057;\Desktop\&#1048;&#1079;%20&#1052;%20&#1060;%20&#1052;&#1072;&#1096;&#1072;%20&#1080;%20&#1084;&#1077;&#1076;&#1074;&#1077;&#1076;&#1100;%20&#8211;%20&#1055;&#1088;&#1086;%20&#1089;&#1083;&#1077;&#1076;&#1099;%20(&#1084;&#1080;&#1085;&#1091;&#1089;).mp3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4;&#1053;&#1057;\Desktop\&#1048;&#1079;%20&#1052;%20&#1060;%20&#1052;&#1072;&#1096;&#1072;%20&#1080;%20&#1084;&#1077;&#1076;&#1074;&#1077;&#1076;&#1100;%20&#8211;%20&#1055;&#1088;&#1086;%20&#1089;&#1083;&#1077;&#1076;&#1099;%20(&#1084;&#1080;&#1085;&#1091;&#1089;)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etske_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42908" y="0"/>
            <a:ext cx="9286908" cy="696518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928670"/>
            <a:ext cx="6572296" cy="3643338"/>
          </a:xfrm>
        </p:spPr>
        <p:txBody>
          <a:bodyPr>
            <a:normAutofit fontScale="90000"/>
          </a:bodyPr>
          <a:lstStyle/>
          <a:p>
            <a:pPr eaLnBrk="0" hangingPunct="0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«Детский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сад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«Пчелка»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Проект</a:t>
            </a:r>
            <a:r>
              <a:rPr lang="ru-RU" sz="3600" b="1" dirty="0" smtClean="0"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u="sng" dirty="0" smtClean="0"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3600" b="1" u="sng" dirty="0" smtClean="0">
                <a:solidFill>
                  <a:srgbClr val="0070C0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Тема : </a:t>
            </a:r>
            <a:r>
              <a:rPr lang="ru-RU" sz="3600" b="1" i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«Организация предметно-развивающей среды</a:t>
            </a:r>
            <a:br>
              <a:rPr lang="ru-RU" sz="3600" b="1" i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i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 (ПРС) в группе ДОУ </a:t>
            </a:r>
            <a:br>
              <a:rPr lang="ru-RU" sz="3600" b="1" i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3600" b="1" i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в  соответствии с ФГОС »</a:t>
            </a:r>
            <a:r>
              <a:rPr lang="ru-RU" sz="28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ylfaen" pitchFamily="18" charset="0"/>
                <a:cs typeface="Times New Roman" pitchFamily="18" charset="0"/>
              </a:rPr>
              <a:t/>
            </a:r>
            <a:br>
              <a:rPr lang="ru-RU" sz="28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ylfae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14810" y="4143380"/>
            <a:ext cx="35719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/>
            <a:r>
              <a:rPr lang="ru-RU" sz="2000" u="sng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Подготовила</a:t>
            </a:r>
            <a:r>
              <a:rPr lang="ru-RU" sz="2000" u="sng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ст. воспитатель         Алигаджиева М.И.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71802" y="6215082"/>
            <a:ext cx="3857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Карамахи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2020г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Королёва Наталья – Маленькая страна (мину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7584" y="24208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0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1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 numSld="23" showWhenStopped="0">
                <p:cTn id="26" repeatCount="2000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1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3" descr="fon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608" y="857232"/>
            <a:ext cx="5832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Центр 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ПДД и безопасность</a:t>
            </a:r>
            <a:endParaRPr lang="ru-RU" sz="4000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9" name="Из М Ф Маша и медведь – Про следы (мину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Рисунок 9" descr="C:\Users\887\Desktop\ФОТО ВИЗИТНАЯ КАРТОЧКА\РАЗВИВАЮЩАЯ СРЕДА\IMG_20201005_15065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863588" y="1808820"/>
            <a:ext cx="345638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887\Desktop\ФОТО ВИЗИТНАЯ КАРТОЧКА\РАЗВИВАЮЩАЯ СРЕДА\IMG_20201005_15061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2348880"/>
            <a:ext cx="360040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043608" y="5589240"/>
            <a:ext cx="5112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Спасибо за внимание!</a:t>
            </a:r>
            <a:endParaRPr lang="ru-RU" sz="3600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8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fon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286909" cy="69651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85786" y="928670"/>
            <a:ext cx="8143932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Методическая тема проекта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«Организация предметно-развивающей </a:t>
            </a:r>
          </a:p>
          <a:p>
            <a:r>
              <a:rPr lang="ru-RU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</a:t>
            </a:r>
            <a:r>
              <a:rPr lang="ru-RU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реды  (ПРС) в группе ДОУ  в  соответствии с ФГОС »</a:t>
            </a:r>
            <a:endParaRPr lang="ru-RU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Творческое  название проекта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«Создание предметно-развивающей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во второй  младшей группе МБДОУ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/с «Пчелка»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 smtClean="0">
                <a:latin typeface="Times New Roman" pitchFamily="18" charset="0"/>
                <a:cs typeface="Calibri" pitchFamily="34" charset="0"/>
              </a:rPr>
              <a:t>Девиз проекта</a:t>
            </a:r>
            <a:r>
              <a:rPr lang="ru-RU" sz="1600" b="1" dirty="0" smtClean="0">
                <a:latin typeface="Times New Roman" pitchFamily="18" charset="0"/>
                <a:cs typeface="Calibri" pitchFamily="34" charset="0"/>
              </a:rPr>
              <a:t>: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«На развитие личности ребенка влияет не только 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наследственность и воспитание, но и немаловажное значение играет среда, 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в которой пребывает ребенок» </a:t>
            </a:r>
          </a:p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Тип проекта: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информационно-исследовательский, </a:t>
            </a:r>
            <a:r>
              <a:rPr lang="ru-RU" sz="1600" i="1" dirty="0" err="1" smtClean="0">
                <a:latin typeface="Times New Roman" pitchFamily="18" charset="0"/>
                <a:cs typeface="Calibri" pitchFamily="34" charset="0"/>
              </a:rPr>
              <a:t>практико</a:t>
            </a:r>
            <a:r>
              <a:rPr lang="ru-RU" sz="1600" i="1" dirty="0" smtClean="0">
                <a:latin typeface="Times New Roman" pitchFamily="18" charset="0"/>
                <a:cs typeface="Calibri" pitchFamily="34" charset="0"/>
              </a:rPr>
              <a:t> - информационный, ориентированный , познавательно- творческий .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Вид проекта: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i="1" dirty="0" smtClean="0">
                <a:latin typeface="Times New Roman" pitchFamily="18" charset="0"/>
                <a:cs typeface="Calibri" pitchFamily="34" charset="0"/>
              </a:rPr>
              <a:t>внутренний , групповой,  </a:t>
            </a:r>
            <a:r>
              <a:rPr lang="ru-RU" sz="1600" i="1" dirty="0" err="1" smtClean="0">
                <a:latin typeface="Times New Roman" pitchFamily="18" charset="0"/>
                <a:cs typeface="Calibri" pitchFamily="34" charset="0"/>
              </a:rPr>
              <a:t>межпредметный</a:t>
            </a:r>
            <a:r>
              <a:rPr lang="ru-RU" sz="1600" i="1" dirty="0" smtClean="0">
                <a:latin typeface="Times New Roman" pitchFamily="18" charset="0"/>
                <a:cs typeface="Calibri" pitchFamily="34" charset="0"/>
              </a:rPr>
              <a:t>, долгосрочный.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u="sng" dirty="0" smtClean="0">
                <a:latin typeface="Times New Roman" pitchFamily="18" charset="0"/>
                <a:cs typeface="Calibri" pitchFamily="34" charset="0"/>
              </a:rPr>
              <a:t> </a:t>
            </a:r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i="1" u="sng" dirty="0" err="1" smtClean="0">
                <a:latin typeface="Times New Roman" pitchFamily="18" charset="0"/>
                <a:cs typeface="Times New Roman" pitchFamily="18" charset="0"/>
              </a:rPr>
              <a:t>колличеству</a:t>
            </a:r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 участников</a:t>
            </a:r>
            <a:r>
              <a:rPr lang="ru-RU" sz="1600" i="1" dirty="0" smtClean="0">
                <a:latin typeface="Times New Roman" pitchFamily="18" charset="0"/>
                <a:cs typeface="Calibri" pitchFamily="34" charset="0"/>
              </a:rPr>
              <a:t>: коллективный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: администрация, педагоги, родители, дети.</a:t>
            </a:r>
          </a:p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Предмет </a:t>
            </a:r>
            <a:r>
              <a:rPr lang="ru-RU" sz="1600" i="1" u="sng" dirty="0" err="1" smtClean="0">
                <a:latin typeface="Times New Roman" pitchFamily="18" charset="0"/>
                <a:cs typeface="Times New Roman" pitchFamily="18" charset="0"/>
              </a:rPr>
              <a:t>проека</a:t>
            </a:r>
            <a:r>
              <a:rPr lang="ru-RU" sz="1600" i="1" dirty="0" smtClean="0">
                <a:latin typeface="Times New Roman" pitchFamily="18" charset="0"/>
                <a:cs typeface="Calibri" pitchFamily="34" charset="0"/>
              </a:rPr>
              <a:t>: совместная деятельность педагогов  с родителями по организации предметно-развивающейся среды  в группе</a:t>
            </a:r>
          </a:p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Продукт проектной деятельности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: оформление предметно-развивающей среды в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Во второй младшей группе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«Д/с «Пчелка»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Продолжительность проекта: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 годовой.</a:t>
            </a:r>
          </a:p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: материально-техническое;  учебно-методическое оснащение;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информационное обеспечение</a:t>
            </a:r>
          </a:p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Тематическое поле: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Calibri" pitchFamily="34" charset="0"/>
              </a:rPr>
              <a:t> интеграция образовательных областей  </a:t>
            </a:r>
            <a:r>
              <a:rPr lang="ru-RU" sz="1600" i="1" dirty="0" smtClean="0">
                <a:latin typeface="Times New Roman" pitchFamily="18" charset="0"/>
                <a:cs typeface="Calibri" pitchFamily="34" charset="0"/>
              </a:rPr>
              <a:t>во второй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младшей группе</a:t>
            </a:r>
            <a:endParaRPr lang="ru-RU" sz="1600" i="1" dirty="0" smtClean="0">
              <a:latin typeface="Times New Roman" pitchFamily="18" charset="0"/>
              <a:cs typeface="Calibri" pitchFamily="34" charset="0"/>
            </a:endParaRPr>
          </a:p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Место проведения: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Буйнакский район, с.Карамахи,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МБДОУ «Д/с «Пчелка»</a:t>
            </a:r>
            <a:endParaRPr lang="ru-RU" sz="1600" i="1" dirty="0">
              <a:cs typeface="Times New Roman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1571604" y="0"/>
            <a:ext cx="5286412" cy="1033272"/>
          </a:xfrm>
          <a:prstGeom prst="horizontalScroll">
            <a:avLst/>
          </a:prstGeom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285728"/>
            <a:ext cx="5214974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</a:rPr>
              <a:t>Визитная карточка   проекта 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26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28662" y="2143116"/>
            <a:ext cx="68580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4214818"/>
            <a:ext cx="5643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28794" y="857232"/>
            <a:ext cx="4786346" cy="928694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Этапы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реализации проекта</a:t>
            </a:r>
            <a:r>
              <a:rPr lang="ru-RU" sz="2800" b="1" dirty="0" smtClean="0">
                <a:solidFill>
                  <a:schemeClr val="accent4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2357430"/>
            <a:ext cx="2428892" cy="2786082"/>
          </a:xfrm>
          <a:prstGeom prst="rect">
            <a:avLst/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 Организационно-подготовительный этап: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Изучение методической  литературы по данной теме.</a:t>
            </a:r>
          </a:p>
          <a:p>
            <a:pPr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Формирование проблемы, цели, задач проекта.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28992" y="2357430"/>
            <a:ext cx="2357454" cy="3000396"/>
          </a:xfrm>
          <a:prstGeom prst="rect">
            <a:avLst/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 Организационно-подготовительный этап: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Изучение методической  литературы по данной теме.</a:t>
            </a:r>
          </a:p>
          <a:p>
            <a:pPr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Формирование проблемы, цели, задач проекта.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29322" y="2357430"/>
            <a:ext cx="2214578" cy="2786082"/>
          </a:xfrm>
          <a:prstGeom prst="rect">
            <a:avLst/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3.Заключительный этап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Подведение итогов.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Оформление материалов по проекту.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презентации.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2000232" y="1785926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286248" y="1785926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357950" y="1785926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 advTm="26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2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00"/>
                            </p:stCondLst>
                            <p:childTnLst>
                              <p:par>
                                <p:cTn id="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100"/>
                            </p:stCondLst>
                            <p:childTnLst>
                              <p:par>
                                <p:cTn id="2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100"/>
                            </p:stCondLst>
                            <p:childTnLst>
                              <p:par>
                                <p:cTn id="3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4000"/>
                            </p:stCondLst>
                            <p:childTnLst>
                              <p:par>
                                <p:cTn id="4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0"/>
                            </p:stCondLst>
                            <p:childTnLst>
                              <p:par>
                                <p:cTn id="5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5786" y="1628800"/>
            <a:ext cx="61436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предметно-развивающейся среды с учётом требований ФГОС ДО и программы «Детство», с целью создания благоприятных условий развития детей в соответствии с их возрастными и индивидуальными особенностями . Привлечь внимание родителей к проблеме создания предметно-развивающей среды в ДОУ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Организовать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развивающую среду, способствующую эмоциональному и психическому  благополучию в  своевременном всестороннем развитии каждого ребенка с учетом их потребностей, наклонностей  и интересов.</a:t>
            </a:r>
          </a:p>
          <a:p>
            <a:pPr>
              <a:buFontTx/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Создать условия для обеспечения разных видов деятельности дошкольников (игровой, двигательной, интеллектуальной, самостоятельной, творческой, художественной, театрализованной) , их интеграция  и творческая организация (креативность) в целях повышения эффективности воспитательно-образовательного процесса.</a:t>
            </a:r>
          </a:p>
          <a:p>
            <a:pPr>
              <a:buFontTx/>
              <a:buNone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Организовать единство подходов к воспитанию детей в условиях дошкольного образовательного учреждения и семьи.</a:t>
            </a:r>
          </a:p>
          <a:p>
            <a:pPr algn="just"/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785786" y="714356"/>
            <a:ext cx="5857916" cy="1033272"/>
          </a:xfrm>
          <a:prstGeom prst="horizontalScroll">
            <a:avLst/>
          </a:prstGeom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Цель 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и задачи проекта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: 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26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Горизонтальный свиток 6"/>
          <p:cNvSpPr/>
          <p:nvPr/>
        </p:nvSpPr>
        <p:spPr>
          <a:xfrm>
            <a:off x="857224" y="714356"/>
            <a:ext cx="5786478" cy="1071570"/>
          </a:xfrm>
          <a:prstGeom prst="horizontalScroll">
            <a:avLst/>
          </a:prstGeom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Планируемый результат: </a:t>
            </a:r>
            <a:endParaRPr lang="ru-RU" sz="1200" b="1" dirty="0" smtClean="0">
              <a:solidFill>
                <a:srgbClr val="99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1720840"/>
            <a:ext cx="59046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проекта обеспечит целостность педагогического процесса и создаст окружающее пространство, удовлетворяющее потребности актуального, ближайшего и перспективного творческого развития каждого ребенка.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Создаст творческую атмосферу в работе педагогов. 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Будет способствовать свободному ориентированию в пространстве и времени.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Возрастет интерес родителей к   созданию предметно-развивающей среды в группе.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2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4480" y="857232"/>
            <a:ext cx="45005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Центр природы </a:t>
            </a:r>
            <a:endParaRPr lang="ru-RU" sz="4000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7" name="Из М Ф Маша и медведь – Про следы (минус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  <p:pic>
        <p:nvPicPr>
          <p:cNvPr id="9" name="Рисунок 8" descr="C:\Users\887\Desktop\ФОТО ВИЗИТНАЯ КАРТОЧКА\РАЗВИВАЮЩАЯ СРЕДА\IMG_20201005_15082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710211" y="2106213"/>
            <a:ext cx="383514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887\Desktop\ФОТО ВИЗИТНАЯ КАРТОЧКА\РАЗВИВАЮЩАЯ СРЕДА\IMG_20201005_14501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3429000"/>
            <a:ext cx="367240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887\Desktop\ФОТО ВИЗИТНАЯ КАРТОЧКА\РАЗВИВАЮЩАЯ СРЕДА\IMG_20201005_15021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1556792"/>
            <a:ext cx="2592288" cy="18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8" showWhenStopped="0">
                <p:cTn id="13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3" descr="fon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28662" y="928671"/>
            <a:ext cx="5929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Центр  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конструирования и сюжетно-ролевых игр  </a:t>
            </a:r>
            <a:endParaRPr lang="ru-RU" sz="2400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9" name="Рисунок 8" descr="C:\Users\887\Desktop\ФОТО ВИЗИТНАЯ КАРТОЧКА\РАЗВИВАЮЩАЯ СРЕДА\развивающая среда 2020\IMG_20201010_132116_HD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556792"/>
            <a:ext cx="338437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887\Desktop\ФОТО ВИЗИТНАЯ КАРТОЧКА\РАЗВИВАЮЩАЯ СРЕДА\IMG_20201005_14114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326938" y="2377918"/>
            <a:ext cx="3712923" cy="336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3" descr="fon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857232"/>
            <a:ext cx="5271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Центр 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музыки  и двигательной активности 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9" name="Рисунок 8" descr="C:\Users\887\Desktop\ФОТО ВИЗИТНАЯ КАРТОЧКА\РАЗВИВАЮЩАЯ СРЕДА\IMG_20201005_1408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12776"/>
            <a:ext cx="388843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887\Desktop\ФОТО ВИЗИТНАЯ КАРТОЧКА\РАЗВИВАЮЩАЯ СРЕДА\IMG_20201005_1513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212976"/>
            <a:ext cx="388843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3" descr="fon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57422" y="928670"/>
            <a:ext cx="42191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Центр «книги»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9" name="Рисунок 8" descr="C:\Users\887\Desktop\ФОТО ВИЗИТНАЯ КАРТОЧКА\РАЗВИВАЮЩАЯ СРЕДА\IMG_20201005_1545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475655" y="1412777"/>
            <a:ext cx="4680521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389</Words>
  <Application>Microsoft Office PowerPoint</Application>
  <PresentationFormat>Экран (4:3)</PresentationFormat>
  <Paragraphs>57</Paragraphs>
  <Slides>10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МБДОУ «Детский сад «Пчелка» Проект  Тема : «Организация предметно-развивающей среды  (ПРС) в группе ДОУ  в  соответствии с ФГОС 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детский сад «Малышок» Проект  Тема : «Организация предметно-развивающей среды  (ПРС) в группе ДОУ  в  соответствии с ФГОС »</dc:title>
  <dc:creator>Люба</dc:creator>
  <cp:lastModifiedBy>887</cp:lastModifiedBy>
  <cp:revision>107</cp:revision>
  <dcterms:created xsi:type="dcterms:W3CDTF">2015-01-27T22:04:49Z</dcterms:created>
  <dcterms:modified xsi:type="dcterms:W3CDTF">2020-10-12T03:49:48Z</dcterms:modified>
</cp:coreProperties>
</file>