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76" r:id="rId5"/>
    <p:sldId id="275" r:id="rId6"/>
    <p:sldId id="274" r:id="rId7"/>
    <p:sldId id="27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12447"/>
            <a:ext cx="5112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5353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Поддержка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и сопровождение талантливых детей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6021288"/>
            <a:ext cx="8207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1600" y="4573577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Дадаева Дженет М.jpg"/>
          <p:cNvPicPr>
            <a:picLocks noChangeAspect="1"/>
          </p:cNvPicPr>
          <p:nvPr/>
        </p:nvPicPr>
        <p:blipFill>
          <a:blip r:embed="rId3" cstate="print"/>
          <a:srcRect b="1149"/>
          <a:stretch>
            <a:fillRect/>
          </a:stretch>
        </p:blipFill>
        <p:spPr>
          <a:xfrm>
            <a:off x="1108816" y="332656"/>
            <a:ext cx="4327280" cy="61926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46218" y="2276872"/>
            <a:ext cx="26429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Дадаева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Дженнет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DSC_03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3347864" cy="2016224"/>
          </a:xfrm>
          <a:prstGeom prst="cloud">
            <a:avLst/>
          </a:prstGeom>
        </p:spPr>
      </p:pic>
    </p:spTree>
  </p:cSld>
  <p:clrMapOvr>
    <a:masterClrMapping/>
  </p:clrMapOvr>
  <p:transition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2276872"/>
            <a:ext cx="36639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Мирзабекова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Амина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Мурзабекова Амина..jp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1259632" y="476672"/>
            <a:ext cx="3857625" cy="5805264"/>
          </a:xfrm>
          <a:prstGeom prst="rect">
            <a:avLst/>
          </a:prstGeom>
        </p:spPr>
      </p:pic>
      <p:pic>
        <p:nvPicPr>
          <p:cNvPr id="8" name="Рисунок 7" descr="DSC_03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3347864" cy="2016224"/>
          </a:xfrm>
          <a:prstGeom prst="cloud">
            <a:avLst/>
          </a:prstGeom>
        </p:spPr>
      </p:pic>
    </p:spTree>
  </p:cSld>
  <p:clrMapOvr>
    <a:masterClrMapping/>
  </p:clrMapOvr>
  <p:transition advClick="0" advTm="2000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9229" y="2276872"/>
            <a:ext cx="28969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Мутуев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Мухаммад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Мутуев Мухаммад И..jpg"/>
          <p:cNvPicPr>
            <a:picLocks noChangeAspect="1"/>
          </p:cNvPicPr>
          <p:nvPr/>
        </p:nvPicPr>
        <p:blipFill>
          <a:blip r:embed="rId3" cstate="print"/>
          <a:srcRect t="6300"/>
          <a:stretch>
            <a:fillRect/>
          </a:stretch>
        </p:blipFill>
        <p:spPr>
          <a:xfrm>
            <a:off x="1187624" y="404664"/>
            <a:ext cx="4320480" cy="5994954"/>
          </a:xfrm>
          <a:prstGeom prst="rect">
            <a:avLst/>
          </a:prstGeom>
        </p:spPr>
      </p:pic>
      <p:pic>
        <p:nvPicPr>
          <p:cNvPr id="8" name="Рисунок 7" descr="DSC_03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3347864" cy="2016224"/>
          </a:xfrm>
          <a:prstGeom prst="cloud">
            <a:avLst/>
          </a:prstGeom>
        </p:spPr>
      </p:pic>
    </p:spTree>
  </p:cSld>
  <p:clrMapOvr>
    <a:masterClrMapping/>
  </p:clrMapOvr>
  <p:transition advClick="0" advTm="2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2342490"/>
            <a:ext cx="26468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Мутуева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Фатима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мутуева Фатима И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4664"/>
            <a:ext cx="4824536" cy="5921173"/>
          </a:xfrm>
          <a:prstGeom prst="rect">
            <a:avLst/>
          </a:prstGeom>
        </p:spPr>
      </p:pic>
      <p:pic>
        <p:nvPicPr>
          <p:cNvPr id="8" name="Рисунок 7" descr="DSC_03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4077072"/>
            <a:ext cx="2771800" cy="1872208"/>
          </a:xfrm>
          <a:prstGeom prst="cloud">
            <a:avLst/>
          </a:prstGeom>
        </p:spPr>
      </p:pic>
    </p:spTree>
  </p:cSld>
  <p:clrMapOvr>
    <a:masterClrMapping/>
  </p:clrMapOvr>
  <p:transition advClick="0" advTm="2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58999" y="2276872"/>
            <a:ext cx="34174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Темирханова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Лиана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Темирханова Лиана Р..png"/>
          <p:cNvPicPr>
            <a:picLocks noChangeAspect="1"/>
          </p:cNvPicPr>
          <p:nvPr/>
        </p:nvPicPr>
        <p:blipFill>
          <a:blip r:embed="rId3" cstate="print"/>
          <a:srcRect r="15348"/>
          <a:stretch>
            <a:fillRect/>
          </a:stretch>
        </p:blipFill>
        <p:spPr>
          <a:xfrm>
            <a:off x="1043608" y="404664"/>
            <a:ext cx="4392488" cy="5976664"/>
          </a:xfrm>
          <a:prstGeom prst="rect">
            <a:avLst/>
          </a:prstGeom>
        </p:spPr>
      </p:pic>
      <p:pic>
        <p:nvPicPr>
          <p:cNvPr id="8" name="Рисунок 7" descr="DSC_03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3347864" cy="2016224"/>
          </a:xfrm>
          <a:prstGeom prst="cloud">
            <a:avLst/>
          </a:prstGeom>
        </p:spPr>
      </p:pic>
    </p:spTree>
  </p:cSld>
  <p:clrMapOvr>
    <a:masterClrMapping/>
  </p:clrMapOvr>
  <p:transition advClick="0" advTm="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58924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C00000"/>
                </a:solidFill>
              </a:rPr>
              <a:t>Мухаммад</a:t>
            </a:r>
            <a:r>
              <a:rPr lang="ru-RU" sz="4400" b="1" i="1" dirty="0" smtClean="0">
                <a:solidFill>
                  <a:srgbClr val="C00000"/>
                </a:solidFill>
              </a:rPr>
              <a:t> и Лиана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Мухаммад и Лиана.jpg"/>
          <p:cNvPicPr>
            <a:picLocks noChangeAspect="1"/>
          </p:cNvPicPr>
          <p:nvPr/>
        </p:nvPicPr>
        <p:blipFill>
          <a:blip r:embed="rId3" cstate="print"/>
          <a:srcRect t="23750" b="22700"/>
          <a:stretch>
            <a:fillRect/>
          </a:stretch>
        </p:blipFill>
        <p:spPr>
          <a:xfrm>
            <a:off x="1115616" y="404664"/>
            <a:ext cx="7488832" cy="51413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9</cp:revision>
  <dcterms:created xsi:type="dcterms:W3CDTF">2019-09-28T11:38:30Z</dcterms:created>
  <dcterms:modified xsi:type="dcterms:W3CDTF">2019-09-28T13:50:13Z</dcterms:modified>
</cp:coreProperties>
</file>