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2" r:id="rId4"/>
    <p:sldId id="276" r:id="rId5"/>
    <p:sldId id="275" r:id="rId6"/>
    <p:sldId id="274" r:id="rId7"/>
    <p:sldId id="27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699792" y="212447"/>
            <a:ext cx="51125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вида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85353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Поддержка 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и сопровождение талантливых детей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83568" y="6021288"/>
            <a:ext cx="8207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71600" y="4573577"/>
            <a:ext cx="777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Дадаева Дженет М.jpg"/>
          <p:cNvPicPr>
            <a:picLocks noChangeAspect="1"/>
          </p:cNvPicPr>
          <p:nvPr/>
        </p:nvPicPr>
        <p:blipFill>
          <a:blip r:embed="rId3" cstate="print"/>
          <a:srcRect b="1149"/>
          <a:stretch>
            <a:fillRect/>
          </a:stretch>
        </p:blipFill>
        <p:spPr>
          <a:xfrm>
            <a:off x="1108816" y="332656"/>
            <a:ext cx="4327280" cy="61926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46218" y="2276872"/>
            <a:ext cx="264296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Дадаева</a:t>
            </a:r>
            <a:r>
              <a:rPr lang="ru-RU" sz="4400" b="1" i="1" dirty="0" smtClean="0">
                <a:solidFill>
                  <a:srgbClr val="C00000"/>
                </a:solidFill>
              </a:rPr>
              <a:t> </a:t>
            </a:r>
            <a:endParaRPr lang="ru-RU" sz="4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Дженнет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DSC_033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8104" y="4077072"/>
            <a:ext cx="3347864" cy="2016224"/>
          </a:xfrm>
          <a:prstGeom prst="cloud">
            <a:avLst/>
          </a:prstGeom>
        </p:spPr>
      </p:pic>
    </p:spTree>
  </p:cSld>
  <p:clrMapOvr>
    <a:masterClrMapping/>
  </p:clrMapOvr>
  <p:transition advClick="0" advTm="2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20072" y="2276872"/>
            <a:ext cx="366395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Мирзабекова 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Амина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Мурзабекова Амина..jpg"/>
          <p:cNvPicPr>
            <a:picLocks noChangeAspect="1"/>
          </p:cNvPicPr>
          <p:nvPr/>
        </p:nvPicPr>
        <p:blipFill>
          <a:blip r:embed="rId3" cstate="print"/>
          <a:srcRect b="15350"/>
          <a:stretch>
            <a:fillRect/>
          </a:stretch>
        </p:blipFill>
        <p:spPr>
          <a:xfrm>
            <a:off x="1259632" y="476672"/>
            <a:ext cx="3857625" cy="5805264"/>
          </a:xfrm>
          <a:prstGeom prst="rect">
            <a:avLst/>
          </a:prstGeom>
        </p:spPr>
      </p:pic>
      <p:pic>
        <p:nvPicPr>
          <p:cNvPr id="8" name="Рисунок 7" descr="DSC_033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8104" y="4077072"/>
            <a:ext cx="3347864" cy="2016224"/>
          </a:xfrm>
          <a:prstGeom prst="cloud">
            <a:avLst/>
          </a:prstGeom>
        </p:spPr>
      </p:pic>
    </p:spTree>
  </p:cSld>
  <p:clrMapOvr>
    <a:masterClrMapping/>
  </p:clrMapOvr>
  <p:transition advClick="0" advTm="2000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9229" y="2276872"/>
            <a:ext cx="28969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Мутуев</a:t>
            </a:r>
            <a:r>
              <a:rPr lang="ru-RU" sz="4400" b="1" i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Мухаммад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Мутуев Мухаммад И..jpg"/>
          <p:cNvPicPr>
            <a:picLocks noChangeAspect="1"/>
          </p:cNvPicPr>
          <p:nvPr/>
        </p:nvPicPr>
        <p:blipFill>
          <a:blip r:embed="rId3" cstate="print"/>
          <a:srcRect t="6300"/>
          <a:stretch>
            <a:fillRect/>
          </a:stretch>
        </p:blipFill>
        <p:spPr>
          <a:xfrm>
            <a:off x="1187624" y="404664"/>
            <a:ext cx="4320480" cy="5994954"/>
          </a:xfrm>
          <a:prstGeom prst="rect">
            <a:avLst/>
          </a:prstGeom>
        </p:spPr>
      </p:pic>
      <p:pic>
        <p:nvPicPr>
          <p:cNvPr id="8" name="Рисунок 7" descr="DSC_033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8104" y="4077072"/>
            <a:ext cx="3347864" cy="2016224"/>
          </a:xfrm>
          <a:prstGeom prst="cloud">
            <a:avLst/>
          </a:prstGeom>
        </p:spPr>
      </p:pic>
    </p:spTree>
  </p:cSld>
  <p:clrMapOvr>
    <a:masterClrMapping/>
  </p:clrMapOvr>
  <p:transition advClick="0" advTm="2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012160" y="2342490"/>
            <a:ext cx="264687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Мутуева</a:t>
            </a:r>
            <a:r>
              <a:rPr lang="ru-RU" sz="4400" b="1" i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Фатима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мутуева Фатима И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04664"/>
            <a:ext cx="4824536" cy="5921173"/>
          </a:xfrm>
          <a:prstGeom prst="rect">
            <a:avLst/>
          </a:prstGeom>
        </p:spPr>
      </p:pic>
      <p:pic>
        <p:nvPicPr>
          <p:cNvPr id="8" name="Рисунок 7" descr="DSC_033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2160" y="4077072"/>
            <a:ext cx="2771800" cy="1872208"/>
          </a:xfrm>
          <a:prstGeom prst="cloud">
            <a:avLst/>
          </a:prstGeom>
        </p:spPr>
      </p:pic>
    </p:spTree>
  </p:cSld>
  <p:clrMapOvr>
    <a:masterClrMapping/>
  </p:clrMapOvr>
  <p:transition advClick="0" advTm="2000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58999" y="2276872"/>
            <a:ext cx="341741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Темирханова</a:t>
            </a:r>
            <a:endParaRPr lang="ru-RU" sz="4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Лиана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Темирханова Лиана Р..png"/>
          <p:cNvPicPr>
            <a:picLocks noChangeAspect="1"/>
          </p:cNvPicPr>
          <p:nvPr/>
        </p:nvPicPr>
        <p:blipFill>
          <a:blip r:embed="rId3" cstate="print"/>
          <a:srcRect r="15348"/>
          <a:stretch>
            <a:fillRect/>
          </a:stretch>
        </p:blipFill>
        <p:spPr>
          <a:xfrm>
            <a:off x="1043608" y="404664"/>
            <a:ext cx="4392488" cy="5976664"/>
          </a:xfrm>
          <a:prstGeom prst="rect">
            <a:avLst/>
          </a:prstGeom>
        </p:spPr>
      </p:pic>
      <p:pic>
        <p:nvPicPr>
          <p:cNvPr id="8" name="Рисунок 7" descr="DSC_033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8104" y="4077072"/>
            <a:ext cx="3347864" cy="2016224"/>
          </a:xfrm>
          <a:prstGeom prst="cloud">
            <a:avLst/>
          </a:prstGeom>
        </p:spPr>
      </p:pic>
    </p:spTree>
  </p:cSld>
  <p:clrMapOvr>
    <a:masterClrMapping/>
  </p:clrMapOvr>
  <p:transition advClick="0" advTm="2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5616" y="5589240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C00000"/>
                </a:solidFill>
              </a:rPr>
              <a:t>Мухаммад</a:t>
            </a:r>
            <a:r>
              <a:rPr lang="ru-RU" sz="4400" b="1" i="1" dirty="0" smtClean="0">
                <a:solidFill>
                  <a:srgbClr val="C00000"/>
                </a:solidFill>
              </a:rPr>
              <a:t> и Лиана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Мухаммад и Лиана.jpg"/>
          <p:cNvPicPr>
            <a:picLocks noChangeAspect="1"/>
          </p:cNvPicPr>
          <p:nvPr/>
        </p:nvPicPr>
        <p:blipFill>
          <a:blip r:embed="rId3" cstate="print"/>
          <a:srcRect t="23750" b="22700"/>
          <a:stretch>
            <a:fillRect/>
          </a:stretch>
        </p:blipFill>
        <p:spPr>
          <a:xfrm>
            <a:off x="1115616" y="404664"/>
            <a:ext cx="7488832" cy="5141300"/>
          </a:xfrm>
          <a:prstGeom prst="rect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65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9</cp:revision>
  <dcterms:created xsi:type="dcterms:W3CDTF">2019-09-28T11:38:30Z</dcterms:created>
  <dcterms:modified xsi:type="dcterms:W3CDTF">2019-09-28T13:50:13Z</dcterms:modified>
</cp:coreProperties>
</file>