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93" r:id="rId7"/>
    <p:sldId id="294" r:id="rId8"/>
    <p:sldId id="270" r:id="rId9"/>
    <p:sldId id="295" r:id="rId10"/>
    <p:sldId id="34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07C91-071C-4A1A-9E47-2CC1D4CF6F4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3DCC8-832A-49D6-960E-8E07379F8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6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42928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МБДОУ «Детский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«Пчелка» с.Карамахи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Развивающая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предметно-пространственная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среда ДОУ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старший воспитатель Алигаджиева М.И.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5904656" cy="6480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Ромашка\Desktop\sportz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625" y="1600200"/>
            <a:ext cx="6248749" cy="4525963"/>
          </a:xfrm>
          <a:prstGeom prst="rect">
            <a:avLst/>
          </a:prstGeom>
          <a:noFill/>
        </p:spPr>
      </p:pic>
      <p:pic>
        <p:nvPicPr>
          <p:cNvPr id="6" name="Рисунок 5" descr="C:\Users\887\Desktop\предметно пространственная среда Пчелки\средняя груп\IMG_20190927_105717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96752"/>
            <a:ext cx="410445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Desktop\предметно пространственная среда Пчелки\младшая гр\IMG_20190926_114711_HD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196752"/>
            <a:ext cx="417646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 rot="10800000" flipV="1">
            <a:off x="1547662" y="6335161"/>
            <a:ext cx="547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  </a:t>
            </a:r>
            <a:endParaRPr lang="ru-RU" sz="2400" dirty="0"/>
          </a:p>
        </p:txBody>
      </p:sp>
      <p:pic>
        <p:nvPicPr>
          <p:cNvPr id="9" name="Рисунок 8" descr="C:\Users\887\Desktop\предметно пространственная среда Пчелки\старшая гр\IMG_20190926_120101_HDR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96752"/>
            <a:ext cx="266429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Desktop\ФОТО ВИЗИТНАЯ КАРТОЧКА\РАЗВИВАЮЩАЯ СРЕДА\IMG_20201005_13550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943708" y="2384884"/>
            <a:ext cx="511256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887\Desktop\ФОТО ВИЗИТНАЯ КАРТОЧКА\РАЗВИВАЮЩАЯ СРЕДА\IMG_20201005_15061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1196752"/>
            <a:ext cx="3191395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 соответствии с ФГОС развивающая предметно-пространственная среда должна быть: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274638"/>
            <a:ext cx="3328982" cy="5869006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Насыщенной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Насыщенность среды предполагает: разнообразие материалов, оборудования, инвентаря в группе. Должна соответствовать возрастным особенностям и содержанию программы.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887\Desktop\ФОТО ВИЗИТНАЯ КАРТОЧКА\РАЗВИВАЮЩАЯ СРЕДА\развивающая среда 2020\метод кабинет\IMG_20201010_115403_HD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83" y="285750"/>
            <a:ext cx="4679695" cy="6239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857652" cy="5869006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Трансформируемой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400" b="1" dirty="0" err="1" smtClean="0"/>
              <a:t>Трансформируемость</a:t>
            </a:r>
            <a:r>
              <a:rPr lang="ru-RU" sz="2400" b="1" dirty="0" smtClean="0"/>
              <a:t> пространства обеспечивает возможность изменений  РПП среды в зависимости :</a:t>
            </a:r>
            <a:br>
              <a:rPr lang="ru-RU" sz="2400" b="1" dirty="0" smtClean="0"/>
            </a:br>
            <a:r>
              <a:rPr lang="ru-RU" sz="2400" b="1" dirty="0" smtClean="0"/>
              <a:t>- от образовательной ситуации;</a:t>
            </a:r>
            <a:br>
              <a:rPr lang="ru-RU" sz="2400" b="1" dirty="0" smtClean="0"/>
            </a:br>
            <a:r>
              <a:rPr lang="ru-RU" sz="2400" b="1" dirty="0" smtClean="0"/>
              <a:t>- от меняющихся интересов детей;</a:t>
            </a:r>
            <a:br>
              <a:rPr lang="ru-RU" sz="2400" b="1" dirty="0" smtClean="0"/>
            </a:br>
            <a:r>
              <a:rPr lang="ru-RU" sz="2400" b="1" dirty="0" smtClean="0"/>
              <a:t>- от возможностей детей</a:t>
            </a:r>
            <a:endParaRPr lang="ru-RU" sz="2400" b="1" dirty="0"/>
          </a:p>
        </p:txBody>
      </p:sp>
      <p:pic>
        <p:nvPicPr>
          <p:cNvPr id="9" name="Содержимое 8" descr="C:\Users\887\AppData\Local\Microsoft\Windows\Temporary Internet Files\Content.Word\IMG_20190927_102945_HDR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645025"/>
            <a:ext cx="43204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Desktop\предметно пространственная среда Пчелки\подготовительная гр\IMG_20190927_103516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32048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74638"/>
            <a:ext cx="3900486" cy="5869006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Доступной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Доступность среды предполагает: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доступность для воспитанников всех помещений, где осуществляется образовательная деятельность;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свободный доступ к играм, игрушкам, пособиям, обеспечивающим все виды детской активности;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исправность и сохранность материалов и оборудования.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Ромашка\Desktop\img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4143404" cy="5857916"/>
          </a:xfrm>
          <a:prstGeom prst="rect">
            <a:avLst/>
          </a:prstGeom>
          <a:noFill/>
        </p:spPr>
      </p:pic>
      <p:pic>
        <p:nvPicPr>
          <p:cNvPr id="4" name="Рисунок 3" descr="C:\Users\887\Desktop\ФОТО ВИЗИТНАЯ КАРТОЧКА\РАЗВИВАЮЩАЯ СРЕДА\IMG_20201005_1456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17646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887\Desktop\ФОТО ВИЗИТНАЯ КАРТОЧКА\РАЗВИВАЮЩАЯ СРЕДА\IMG-20201010-WA006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24847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изобразительной деятельности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Ромашка\Desktop\p32_img_00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7786742" cy="5000660"/>
          </a:xfrm>
          <a:prstGeom prst="rect">
            <a:avLst/>
          </a:prstGeom>
          <a:noFill/>
        </p:spPr>
      </p:pic>
      <p:pic>
        <p:nvPicPr>
          <p:cNvPr id="5" name="Picture 2" descr="C:\Users\887\Desktop\ФОТО ВИЗИТНАЯ КАРТОЧКА\РАЗВИВАЮЩАЯ СРЕДА\развивающая среда 2020\IMG_20201010_131631_HD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56792"/>
            <a:ext cx="777686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музыкально-театрализованной деятельности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Ромашка\Desktop\Театральный уголо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  <p:pic>
        <p:nvPicPr>
          <p:cNvPr id="4" name="Рисунок 3" descr="C:\Users\887\Desktop\предметно пространственная среда Пчелки\старшая гр\IMG_20190926_115554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49685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887\Desktop\ФОТО ВИЗИТНАЯ КАРТОЧКА\РАЗВИВАЮЩАЯ СРЕДА\IMG_20201005_1545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340768"/>
            <a:ext cx="3312368" cy="5256584"/>
          </a:xfrm>
          <a:prstGeom prst="rect">
            <a:avLst/>
          </a:prstGeom>
          <a:noFill/>
        </p:spPr>
      </p:pic>
      <p:pic>
        <p:nvPicPr>
          <p:cNvPr id="7" name="Рисунок 6" descr="C:\Users\887\AppData\Local\Microsoft\Windows\Temporary Internet Files\Content.Word\IMG_20201010_162030_HDR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221088"/>
            <a:ext cx="4896544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физического развития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C:\Users\Ромашка\Desktop\zdorovesberezhenie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6858048" cy="5286412"/>
          </a:xfrm>
          <a:prstGeom prst="rect">
            <a:avLst/>
          </a:prstGeom>
          <a:noFill/>
        </p:spPr>
      </p:pic>
      <p:pic>
        <p:nvPicPr>
          <p:cNvPr id="5" name="Рисунок 4" descr="C:\Users\887\Desktop\ФОТО ВИЗИТНАЯ КАРТОЧКА\РАЗВИВАЮЩАЯ СРЕДА\IMG-20151021-WA0050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4176463" cy="2736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887\Desktop\ФОТО ВИЗИТНАЯ КАРТОЧКА\РАЗВИВАЮЩАЯ СРЕДА\IMG_20201005_1513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789040"/>
            <a:ext cx="403244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AppData\Local\Microsoft\Windows\Temporary Internet Files\Content.Word\IMG_20190926_113857_HDR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196752"/>
            <a:ext cx="396044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887\AppData\Local\Microsoft\Windows\Temporary Internet Files\Content.Word\IMG_20201005_15430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861048"/>
            <a:ext cx="41764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Ромашка\Desktop\sportz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625" y="1600200"/>
            <a:ext cx="6248749" cy="4525963"/>
          </a:xfrm>
          <a:prstGeom prst="rect">
            <a:avLst/>
          </a:prstGeom>
          <a:noFill/>
        </p:spPr>
      </p:pic>
      <p:pic>
        <p:nvPicPr>
          <p:cNvPr id="6" name="Рисунок 5" descr="C:\Users\887\Desktop\предметно пространственная среда Пчелки\средняя груп\IMG_20190927_105717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96752"/>
            <a:ext cx="410445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Desktop\предметно пространственная среда Пчелки\младшая гр\IMG_20190926_114711_HD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196752"/>
            <a:ext cx="417646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42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МБДОУ «Детский сад «Пчелка» с.Карамахи Развивающая предметно-пространственная среда ДОУ  Выполнила: старший воспитатель Алигаджиева М.И.</vt:lpstr>
      <vt:lpstr>В соответствии с ФГОС развивающая предметно-пространственная среда должна быть:</vt:lpstr>
      <vt:lpstr>Насыщенной Насыщенность среды предполагает: разнообразие материалов, оборудования, инвентаря в группе. Должна соответствовать возрастным особенностям и содержанию программы.</vt:lpstr>
      <vt:lpstr>Трансформируемой Трансформируемость пространства обеспечивает возможность изменений  РПП среды в зависимости : - от образовательной ситуации; - от меняющихся интересов детей; - от возможностей детей</vt:lpstr>
      <vt:lpstr>Доступной Доступность среды предполагает: - доступность для воспитанников всех помещений, где осуществляется образовательная деятельность; - свободный доступ к играм, игрушкам, пособиям, обеспечивающим все виды детской активности; - исправность и сохранность материалов и оборудования. </vt:lpstr>
      <vt:lpstr>Центр изобразительной деятельности</vt:lpstr>
      <vt:lpstr>Центр музыкально-театрализованной деятельности</vt:lpstr>
      <vt:lpstr>Центр физического развития</vt:lpstr>
      <vt:lpstr>Центр природы</vt:lpstr>
      <vt:lpstr>Центр безопасности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предметно-пространственная среда в соответствии с ФГОС.</dc:title>
  <dc:creator>Ромашка</dc:creator>
  <cp:lastModifiedBy>887</cp:lastModifiedBy>
  <cp:revision>35</cp:revision>
  <dcterms:created xsi:type="dcterms:W3CDTF">2016-09-11T07:42:11Z</dcterms:created>
  <dcterms:modified xsi:type="dcterms:W3CDTF">2020-10-12T07:58:25Z</dcterms:modified>
</cp:coreProperties>
</file>