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66" r:id="rId5"/>
    <p:sldId id="267" r:id="rId6"/>
    <p:sldId id="265" r:id="rId7"/>
    <p:sldId id="263" r:id="rId8"/>
    <p:sldId id="264" r:id="rId9"/>
    <p:sldId id="268" r:id="rId10"/>
    <p:sldId id="269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5" autoAdjust="0"/>
    <p:restoredTop sz="94660"/>
  </p:normalViewPr>
  <p:slideViewPr>
    <p:cSldViewPr>
      <p:cViewPr varScale="1">
        <p:scale>
          <a:sx n="68" d="100"/>
          <a:sy n="68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963D4-4DBE-4550-B608-E5553C7C1267}" type="datetimeFigureOut">
              <a:rPr lang="ru-RU" smtClean="0"/>
              <a:pPr/>
              <a:t>28.09.2019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B75CD-F72F-46D0-95E4-B89EED12E9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963D4-4DBE-4550-B608-E5553C7C1267}" type="datetimeFigureOut">
              <a:rPr lang="ru-RU" smtClean="0"/>
              <a:pPr/>
              <a:t>28.09.2019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B75CD-F72F-46D0-95E4-B89EED12E9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963D4-4DBE-4550-B608-E5553C7C1267}" type="datetimeFigureOut">
              <a:rPr lang="ru-RU" smtClean="0"/>
              <a:pPr/>
              <a:t>28.09.2019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B75CD-F72F-46D0-95E4-B89EED12E9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963D4-4DBE-4550-B608-E5553C7C1267}" type="datetimeFigureOut">
              <a:rPr lang="ru-RU" smtClean="0"/>
              <a:pPr/>
              <a:t>28.09.2019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B75CD-F72F-46D0-95E4-B89EED12E9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963D4-4DBE-4550-B608-E5553C7C1267}" type="datetimeFigureOut">
              <a:rPr lang="ru-RU" smtClean="0"/>
              <a:pPr/>
              <a:t>28.09.2019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B75CD-F72F-46D0-95E4-B89EED12E9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963D4-4DBE-4550-B608-E5553C7C1267}" type="datetimeFigureOut">
              <a:rPr lang="ru-RU" smtClean="0"/>
              <a:pPr/>
              <a:t>28.09.2019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B75CD-F72F-46D0-95E4-B89EED12E9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963D4-4DBE-4550-B608-E5553C7C1267}" type="datetimeFigureOut">
              <a:rPr lang="ru-RU" smtClean="0"/>
              <a:pPr/>
              <a:t>28.09.2019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B75CD-F72F-46D0-95E4-B89EED12E9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963D4-4DBE-4550-B608-E5553C7C1267}" type="datetimeFigureOut">
              <a:rPr lang="ru-RU" smtClean="0"/>
              <a:pPr/>
              <a:t>28.09.2019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B75CD-F72F-46D0-95E4-B89EED12E9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963D4-4DBE-4550-B608-E5553C7C1267}" type="datetimeFigureOut">
              <a:rPr lang="ru-RU" smtClean="0"/>
              <a:pPr/>
              <a:t>28.09.2019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B75CD-F72F-46D0-95E4-B89EED12E9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963D4-4DBE-4550-B608-E5553C7C1267}" type="datetimeFigureOut">
              <a:rPr lang="ru-RU" smtClean="0"/>
              <a:pPr/>
              <a:t>28.09.2019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B75CD-F72F-46D0-95E4-B89EED12E9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963D4-4DBE-4550-B608-E5553C7C1267}" type="datetimeFigureOut">
              <a:rPr lang="ru-RU" smtClean="0"/>
              <a:pPr/>
              <a:t>28.09.2019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B75CD-F72F-46D0-95E4-B89EED12E9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8963D4-4DBE-4550-B608-E5553C7C1267}" type="datetimeFigureOut">
              <a:rPr lang="ru-RU" smtClean="0"/>
              <a:pPr/>
              <a:t>28.09.2019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5B75CD-F72F-46D0-95E4-B89EED12E9E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ycke8M7zi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2483768" y="542423"/>
            <a:ext cx="561662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Муниципальное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казенное дошкольное образовательное учреждение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«Детский сад «Пчелка» общеразвивающего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вида </a:t>
            </a:r>
            <a:r>
              <a:rPr kumimoji="0" lang="ru-RU" b="1" i="0" u="none" strike="noStrike" cap="none" normalizeH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с.Карамахи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Буйнакского района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1988840"/>
            <a:ext cx="91440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002060"/>
                </a:solidFill>
              </a:rPr>
              <a:t>ПРЕЗЕНТАЦИЯ</a:t>
            </a:r>
            <a:r>
              <a:rPr lang="ru-RU" sz="4000" dirty="0" smtClean="0"/>
              <a:t> </a:t>
            </a:r>
          </a:p>
          <a:p>
            <a:pPr algn="ctr"/>
            <a:r>
              <a:rPr lang="ru-RU" sz="4000" b="1" i="1" dirty="0" smtClean="0">
                <a:solidFill>
                  <a:srgbClr val="C00000"/>
                </a:solidFill>
              </a:rPr>
              <a:t>по </a:t>
            </a:r>
            <a:r>
              <a:rPr lang="ru-RU" sz="4000" b="1" i="1" dirty="0">
                <a:solidFill>
                  <a:srgbClr val="C00000"/>
                </a:solidFill>
              </a:rPr>
              <a:t>организации развивающей предметно-пространственной среды образовательной организации в соответствии с ФГОС </a:t>
            </a:r>
            <a:r>
              <a:rPr lang="ru-RU" sz="4000" b="1" i="1" dirty="0" smtClean="0">
                <a:solidFill>
                  <a:srgbClr val="C00000"/>
                </a:solidFill>
              </a:rPr>
              <a:t>ДО</a:t>
            </a:r>
            <a:endParaRPr lang="ru-RU" sz="4000" b="1" i="1" dirty="0">
              <a:solidFill>
                <a:srgbClr val="C00000"/>
              </a:solidFill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0" y="6341258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Заведующая: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Алигаджиева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Калимат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Ахмедовна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0" y="5373216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Муниципальный этап Республиканского конкурса «Лучший детский сад года</a:t>
            </a:r>
            <a:r>
              <a:rPr kumimoji="0" lang="ru-RU" sz="2000" b="1" i="1" u="none" strike="noStrike" cap="none" normalizeH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Дагестана – 2019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</a:t>
            </a:r>
            <a:r>
              <a:rPr lang="ru-RU" sz="20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(Приказ № 102 от 11.09.2019 МКУ «УОБР»)</a:t>
            </a:r>
            <a:endParaRPr kumimoji="0" lang="ru-RU" sz="2800" b="0" i="1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Рисунок 9" descr="DSC_0334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116632"/>
            <a:ext cx="2758283" cy="1469122"/>
          </a:xfrm>
          <a:prstGeom prst="cloud">
            <a:avLst/>
          </a:prstGeom>
        </p:spPr>
      </p:pic>
    </p:spTree>
  </p:cSld>
  <p:clrMapOvr>
    <a:masterClrMapping/>
  </p:clrMapOvr>
  <p:transition advClick="0" advTm="2000"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Заголовок 2"/>
          <p:cNvSpPr txBox="1">
            <a:spLocks/>
          </p:cNvSpPr>
          <p:nvPr/>
        </p:nvSpPr>
        <p:spPr>
          <a:xfrm>
            <a:off x="0" y="2463031"/>
            <a:ext cx="9144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5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Спасибо за внимание</a:t>
            </a:r>
            <a:endParaRPr kumimoji="0" lang="ru-RU" sz="115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advClick="0" advTm="2000"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ycke8M7zi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367923" y="727091"/>
            <a:ext cx="694849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Уголок безопасности</a:t>
            </a:r>
            <a:endParaRPr kumimoji="0" lang="ru-RU" sz="6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 descr="IMG_20190926_121330_HDR.jpg"/>
          <p:cNvPicPr>
            <a:picLocks noChangeAspect="1"/>
          </p:cNvPicPr>
          <p:nvPr/>
        </p:nvPicPr>
        <p:blipFill>
          <a:blip r:embed="rId3" cstate="print"/>
          <a:srcRect l="4380" t="13627" r="8020" b="10453"/>
          <a:stretch>
            <a:fillRect/>
          </a:stretch>
        </p:blipFill>
        <p:spPr>
          <a:xfrm>
            <a:off x="4499992" y="3789040"/>
            <a:ext cx="4392488" cy="2880320"/>
          </a:xfrm>
          <a:prstGeom prst="rect">
            <a:avLst/>
          </a:prstGeom>
        </p:spPr>
      </p:pic>
      <p:pic>
        <p:nvPicPr>
          <p:cNvPr id="10" name="Рисунок 9" descr="IMG_20190926_112954_HD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88224" y="1988840"/>
            <a:ext cx="2304256" cy="1368152"/>
          </a:xfrm>
          <a:prstGeom prst="rect">
            <a:avLst/>
          </a:prstGeom>
        </p:spPr>
      </p:pic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4716016" y="3356992"/>
            <a:ext cx="417646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Младшая группа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Рисунок 11" descr="IMG_20190926_113957_HDR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4008" y="1988840"/>
            <a:ext cx="1833668" cy="1368152"/>
          </a:xfrm>
          <a:prstGeom prst="rect">
            <a:avLst/>
          </a:prstGeom>
        </p:spPr>
      </p:pic>
      <p:pic>
        <p:nvPicPr>
          <p:cNvPr id="13" name="Рисунок 12" descr="IMG_20190926_112243_HDR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5536" y="4365104"/>
            <a:ext cx="1368152" cy="1968218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179512" y="6309320"/>
            <a:ext cx="18633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Средняя группа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Рисунок 14" descr="IMG_20190926_115747_HDR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835696" y="4365104"/>
            <a:ext cx="2555776" cy="1944216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2235077" y="6309320"/>
            <a:ext cx="19287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Старшая группа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Рисунок 16" descr="IMG_20190926_135528_HDR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79512" y="1988840"/>
            <a:ext cx="4248472" cy="1944216"/>
          </a:xfrm>
          <a:prstGeom prst="rect">
            <a:avLst/>
          </a:prstGeom>
        </p:spPr>
      </p:pic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251520" y="3892986"/>
            <a:ext cx="417646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Подготовительная группа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 advTm="2000">
    <p:cut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ycke8M7zi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367923" y="727091"/>
            <a:ext cx="694849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Музыкальный уголок</a:t>
            </a:r>
            <a:endParaRPr kumimoji="0" lang="ru-RU" sz="6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IMG_20190926_145010_HD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988840"/>
            <a:ext cx="8712968" cy="4680520"/>
          </a:xfrm>
          <a:prstGeom prst="rect">
            <a:avLst/>
          </a:prstGeom>
        </p:spPr>
      </p:pic>
    </p:spTree>
  </p:cSld>
  <p:clrMapOvr>
    <a:masterClrMapping/>
  </p:clrMapOvr>
  <p:transition advClick="0" advTm="2000">
    <p:wedg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ycke8M7zi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367923" y="727091"/>
            <a:ext cx="694849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Спортивный уголок</a:t>
            </a:r>
            <a:endParaRPr kumimoji="0" lang="ru-RU" sz="6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IMG_20190926_144730_HD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35896" y="1916832"/>
            <a:ext cx="5328592" cy="4608512"/>
          </a:xfrm>
          <a:prstGeom prst="rect">
            <a:avLst/>
          </a:prstGeom>
        </p:spPr>
      </p:pic>
      <p:pic>
        <p:nvPicPr>
          <p:cNvPr id="7" name="Рисунок 6" descr="IMG_20190926_113115_HDR.jpg"/>
          <p:cNvPicPr>
            <a:picLocks noChangeAspect="1"/>
          </p:cNvPicPr>
          <p:nvPr/>
        </p:nvPicPr>
        <p:blipFill>
          <a:blip r:embed="rId4" cstate="print"/>
          <a:srcRect t="8236"/>
          <a:stretch>
            <a:fillRect/>
          </a:stretch>
        </p:blipFill>
        <p:spPr>
          <a:xfrm>
            <a:off x="179512" y="1916832"/>
            <a:ext cx="3240360" cy="2016224"/>
          </a:xfrm>
          <a:prstGeom prst="rect">
            <a:avLst/>
          </a:prstGeom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540568" y="3933056"/>
            <a:ext cx="23752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Младшая группа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 descr="IMG_20190926_111847_HDR.jpg"/>
          <p:cNvPicPr>
            <a:picLocks noChangeAspect="1"/>
          </p:cNvPicPr>
          <p:nvPr/>
        </p:nvPicPr>
        <p:blipFill>
          <a:blip r:embed="rId5" cstate="print"/>
          <a:srcRect b="36350"/>
          <a:stretch>
            <a:fillRect/>
          </a:stretch>
        </p:blipFill>
        <p:spPr>
          <a:xfrm>
            <a:off x="179512" y="4365104"/>
            <a:ext cx="3240360" cy="1944216"/>
          </a:xfrm>
          <a:prstGeom prst="rect">
            <a:avLst/>
          </a:prstGeom>
        </p:spPr>
      </p:pic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539552" y="6309320"/>
            <a:ext cx="23752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Средняя группа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 advTm="2000">
    <p:zo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ycke8M7zi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367923" y="727091"/>
            <a:ext cx="694849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Книжный уголок</a:t>
            </a:r>
            <a:endParaRPr kumimoji="0" lang="ru-RU" sz="6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 descr="IMG_20190926_113654_HD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988840"/>
            <a:ext cx="3096344" cy="2106234"/>
          </a:xfrm>
          <a:prstGeom prst="rect">
            <a:avLst/>
          </a:prstGeom>
        </p:spPr>
      </p:pic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612576" y="4077072"/>
            <a:ext cx="23752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Младшая группа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Рисунок 9" descr="IMG_20190926_111736_HD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63888" y="1988840"/>
            <a:ext cx="2520280" cy="3168352"/>
          </a:xfrm>
          <a:prstGeom prst="rect">
            <a:avLst/>
          </a:prstGeom>
        </p:spPr>
      </p:pic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3564904" y="5157192"/>
            <a:ext cx="23752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Средняя группа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Рисунок 13" descr="IMG_20190926_115554_HDR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66724" y="1988840"/>
            <a:ext cx="2553748" cy="3168352"/>
          </a:xfrm>
          <a:prstGeom prst="rect">
            <a:avLst/>
          </a:prstGeom>
        </p:spPr>
      </p:pic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6228184" y="5157192"/>
            <a:ext cx="23752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Старшая группа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Рисунок 15" descr="IMG_20190926_135323_HDR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1520" y="4485116"/>
            <a:ext cx="3096344" cy="1824203"/>
          </a:xfrm>
          <a:prstGeom prst="rect">
            <a:avLst/>
          </a:prstGeom>
        </p:spPr>
      </p:pic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251520" y="6381328"/>
            <a:ext cx="324036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Подготовительная группа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 advTm="2000">
    <p:circl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ycke8M7zi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367923" y="727091"/>
            <a:ext cx="694849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Уголок здоровья</a:t>
            </a:r>
            <a:endParaRPr kumimoji="0" lang="ru-RU" sz="6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IMG_20190926_114604_HD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1988840"/>
            <a:ext cx="2651787" cy="1988840"/>
          </a:xfrm>
          <a:prstGeom prst="rect">
            <a:avLst/>
          </a:prstGeom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468560" y="4005064"/>
            <a:ext cx="23752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Младшая группа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 descr="IMG_20190926_111336_HD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31839" y="1988840"/>
            <a:ext cx="2688299" cy="2016224"/>
          </a:xfrm>
          <a:prstGeom prst="rect">
            <a:avLst/>
          </a:prstGeom>
        </p:spPr>
      </p:pic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3275856" y="4005064"/>
            <a:ext cx="23752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Средняя группа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Рисунок 11" descr="IMG_20190926_115458_HDR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12160" y="1988840"/>
            <a:ext cx="2771800" cy="2016224"/>
          </a:xfrm>
          <a:prstGeom prst="rect">
            <a:avLst/>
          </a:prstGeom>
        </p:spPr>
      </p:pic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6156176" y="4005064"/>
            <a:ext cx="23752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Старшая группа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Рисунок 13" descr="IMG_20190926_140000_HDR.jpg"/>
          <p:cNvPicPr>
            <a:picLocks noChangeAspect="1"/>
          </p:cNvPicPr>
          <p:nvPr/>
        </p:nvPicPr>
        <p:blipFill>
          <a:blip r:embed="rId6" cstate="print"/>
          <a:srcRect t="24800" b="17451"/>
          <a:stretch>
            <a:fillRect/>
          </a:stretch>
        </p:blipFill>
        <p:spPr>
          <a:xfrm>
            <a:off x="1187624" y="4437112"/>
            <a:ext cx="6408712" cy="1951324"/>
          </a:xfrm>
          <a:prstGeom prst="rect">
            <a:avLst/>
          </a:prstGeom>
        </p:spPr>
      </p:pic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1187624" y="6381328"/>
            <a:ext cx="64087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Подготовительная группа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 advTm="2000"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ycke8M7zi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367923" y="680925"/>
            <a:ext cx="694849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Уголок природы</a:t>
            </a:r>
            <a:endParaRPr kumimoji="0" lang="ru-RU" sz="66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IMG_20190926_114711_HD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2204864"/>
            <a:ext cx="2571750" cy="3429000"/>
          </a:xfrm>
          <a:prstGeom prst="rect">
            <a:avLst/>
          </a:prstGeom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540568" y="5621178"/>
            <a:ext cx="23752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Младшая группа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 descr="IMG_20190927_105717_HD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31840" y="2204864"/>
            <a:ext cx="2592288" cy="3456384"/>
          </a:xfrm>
          <a:prstGeom prst="rect">
            <a:avLst/>
          </a:prstGeom>
        </p:spPr>
      </p:pic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3204864" y="5665050"/>
            <a:ext cx="23752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Средняя группа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Рисунок 10" descr="IMG_20190926_134020_HDR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40152" y="2204864"/>
            <a:ext cx="2592288" cy="3456384"/>
          </a:xfrm>
          <a:prstGeom prst="rect">
            <a:avLst/>
          </a:prstGeom>
        </p:spPr>
      </p:pic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6085184" y="5661248"/>
            <a:ext cx="23752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Старшая группа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 advTm="2000">
    <p:cover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ycke8M7zi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367923" y="727091"/>
            <a:ext cx="694849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Уголок математики</a:t>
            </a:r>
            <a:endParaRPr kumimoji="0" lang="ru-RU" sz="6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IMG_20190926_114915_HDR.jpg"/>
          <p:cNvPicPr>
            <a:picLocks noChangeAspect="1"/>
          </p:cNvPicPr>
          <p:nvPr/>
        </p:nvPicPr>
        <p:blipFill>
          <a:blip r:embed="rId3" cstate="print"/>
          <a:srcRect t="5901" b="9410"/>
          <a:stretch>
            <a:fillRect/>
          </a:stretch>
        </p:blipFill>
        <p:spPr>
          <a:xfrm>
            <a:off x="179513" y="2060848"/>
            <a:ext cx="3060934" cy="1944216"/>
          </a:xfrm>
          <a:prstGeom prst="rect">
            <a:avLst/>
          </a:prstGeom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467544" y="4005064"/>
            <a:ext cx="23752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Младшая группа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 descr="IMG_20190927_105955_HDR.jpg"/>
          <p:cNvPicPr>
            <a:picLocks noChangeAspect="1"/>
          </p:cNvPicPr>
          <p:nvPr/>
        </p:nvPicPr>
        <p:blipFill>
          <a:blip r:embed="rId4" cstate="print"/>
          <a:srcRect b="10000"/>
          <a:stretch>
            <a:fillRect/>
          </a:stretch>
        </p:blipFill>
        <p:spPr>
          <a:xfrm>
            <a:off x="3347865" y="2060848"/>
            <a:ext cx="2880320" cy="1944216"/>
          </a:xfrm>
          <a:prstGeom prst="rect">
            <a:avLst/>
          </a:prstGeom>
        </p:spPr>
      </p:pic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3563888" y="4005064"/>
            <a:ext cx="23752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Средняя группа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Рисунок 10" descr="IMG_20190926_111411_HDR.jpg"/>
          <p:cNvPicPr>
            <a:picLocks noChangeAspect="1"/>
          </p:cNvPicPr>
          <p:nvPr/>
        </p:nvPicPr>
        <p:blipFill>
          <a:blip r:embed="rId5" cstate="print"/>
          <a:srcRect b="16667"/>
          <a:stretch>
            <a:fillRect/>
          </a:stretch>
        </p:blipFill>
        <p:spPr>
          <a:xfrm>
            <a:off x="251520" y="4509120"/>
            <a:ext cx="2627784" cy="1800200"/>
          </a:xfrm>
          <a:prstGeom prst="rect">
            <a:avLst/>
          </a:prstGeom>
        </p:spPr>
      </p:pic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396552" y="6309320"/>
            <a:ext cx="23752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Старшая группа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Рисунок 13" descr="IMG_20190926_142947_HDR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372200" y="2060848"/>
            <a:ext cx="2592288" cy="3456384"/>
          </a:xfrm>
          <a:prstGeom prst="rect">
            <a:avLst/>
          </a:prstGeom>
        </p:spPr>
      </p:pic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6503164" y="5515358"/>
            <a:ext cx="237524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Подготовительная группа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5362" name="Picture 2" descr="https://upload.wikimedia.org/wikipedia/en/thumb/2/20/Operators_%28plus_minus_times_divide%29.svg/1099px-Operators_%28plus_minus_times_divide%29.svg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23928" y="4653136"/>
            <a:ext cx="1440160" cy="1569892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000">
    <p:strips dir="l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ycke8M7zi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367923" y="727091"/>
            <a:ext cx="694849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Уголок для родителей</a:t>
            </a:r>
            <a:endParaRPr kumimoji="0" lang="ru-RU" sz="6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IMG_20190926_134102_HD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13860" y="1916832"/>
            <a:ext cx="3051448" cy="2432602"/>
          </a:xfrm>
          <a:prstGeom prst="rect">
            <a:avLst/>
          </a:prstGeom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2987824" y="4365104"/>
            <a:ext cx="23752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Старшая группа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 descr="IMG_20190926_110919_HD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68144" y="1916832"/>
            <a:ext cx="3072341" cy="2448272"/>
          </a:xfrm>
          <a:prstGeom prst="rect">
            <a:avLst/>
          </a:prstGeom>
        </p:spPr>
      </p:pic>
      <p:pic>
        <p:nvPicPr>
          <p:cNvPr id="10" name="Рисунок 9" descr="IMG_20190926_111832_HDR.jpg"/>
          <p:cNvPicPr>
            <a:picLocks noChangeAspect="1"/>
          </p:cNvPicPr>
          <p:nvPr/>
        </p:nvPicPr>
        <p:blipFill>
          <a:blip r:embed="rId5" cstate="print"/>
          <a:srcRect t="4693" b="22571"/>
          <a:stretch>
            <a:fillRect/>
          </a:stretch>
        </p:blipFill>
        <p:spPr>
          <a:xfrm>
            <a:off x="251520" y="1916832"/>
            <a:ext cx="2376264" cy="2448272"/>
          </a:xfrm>
          <a:prstGeom prst="rect">
            <a:avLst/>
          </a:prstGeom>
        </p:spPr>
      </p:pic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252536" y="4397042"/>
            <a:ext cx="23752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Средняя группа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5471592" y="4397042"/>
            <a:ext cx="36724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Подготовительная группа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66" name="Picture 2" descr="https://1.bp.blogspot.com/-9Vb996xJ-DA/W77uVbB9jxI/AAAAAAAAAFc/C1I9m_AOn7APW52Oz004a3XBocXVH1cGgCLcBGAs/s1600/779247_1.jpe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3568" y="4941168"/>
            <a:ext cx="7848872" cy="1512168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000">
    <p:dissolve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124</Words>
  <Application>Microsoft Office PowerPoint</Application>
  <PresentationFormat>Экран (4:3)</PresentationFormat>
  <Paragraphs>38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Lenovo</dc:creator>
  <cp:lastModifiedBy>Lenovo</cp:lastModifiedBy>
  <cp:revision>11</cp:revision>
  <dcterms:created xsi:type="dcterms:W3CDTF">2019-09-28T10:30:51Z</dcterms:created>
  <dcterms:modified xsi:type="dcterms:W3CDTF">2019-09-28T13:15:41Z</dcterms:modified>
</cp:coreProperties>
</file>