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9" r:id="rId6"/>
    <p:sldId id="258" r:id="rId7"/>
    <p:sldId id="264" r:id="rId8"/>
    <p:sldId id="263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ownload background - ÑÐºÐ°ÑÐ°ÑÑ ÑÐ¾Ð½ Ð´Ð»Ñ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56792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</a:t>
            </a:r>
            <a:r>
              <a:rPr lang="ru-RU" sz="4000" dirty="0" smtClean="0"/>
              <a:t> 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проекта</a:t>
            </a:r>
            <a:r>
              <a:rPr lang="ru-RU" sz="4800" b="1" i="1" dirty="0">
                <a:solidFill>
                  <a:srgbClr val="C00000"/>
                </a:solidFill>
              </a:rPr>
              <a:t>, реализуемого образовательной </a:t>
            </a:r>
            <a:endParaRPr lang="ru-RU" sz="48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организации </a:t>
            </a:r>
            <a:r>
              <a:rPr lang="ru-RU" sz="4800" b="1" i="1" dirty="0">
                <a:solidFill>
                  <a:srgbClr val="C00000"/>
                </a:solidFill>
              </a:rPr>
              <a:t>– презентация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71800" y="421215"/>
            <a:ext cx="5436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казенное дошкольное образовательное учреждение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«Пчелка» общеразвивающего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с.Карамахи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Буйнакского района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0212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Алигаджиева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Калимат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Ахмедовна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536" y="4797152"/>
            <a:ext cx="8352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конкурса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«Лучший детский сад года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Дагестана - 2019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№ 102 от 11.09.2019 МКУ «УОБР»)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DSC_03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2758283" cy="1469122"/>
          </a:xfrm>
          <a:prstGeom prst="cloud">
            <a:avLst/>
          </a:prstGeom>
        </p:spPr>
      </p:pic>
    </p:spTree>
  </p:cSld>
  <p:clrMapOvr>
    <a:masterClrMapping/>
  </p:clrMapOvr>
  <p:transition advClick="0" advTm="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0" y="2463031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11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5000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ownload background - ÑÐºÐ°ÑÐ°ÑÑ ÑÐ¾Ð½ Ð´Ð»Ñ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887\AppData\Local\Microsoft\Windows\Temporary Internet Files\Content.Word\IMG-20180914-WA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799288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611080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Знакомство с улицей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ownload background - ÑÐºÐ°ÑÐ°ÑÑ ÑÐ¾Ð½ Ð´Ð»Ñ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887\Desktop\свет марь\IMG_20180918_1118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03244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611080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Знакомство с улицей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_0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3934567" cy="264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61121-WA0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6117" y="3717032"/>
            <a:ext cx="413833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190123-WA0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340768"/>
            <a:ext cx="400657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ownload background - ÑÐºÐ°ÑÐ°ÑÑ ÑÐ¾Ð½ Ð´Ð»Ñ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887\Desktop\свет марь\IMG_20180918_1121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10445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887\Desktop\свет марь\IMG_20180918_1117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3960440" cy="244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887\Desktop\свет марь\IMG-20180919-WA00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403244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887\Desktop\зайка Алиева\IMG-20180916-WA0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7" y="3861048"/>
            <a:ext cx="38884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5576" y="426414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Занятие: «Правила дорожные совсем, совсем не сложные!»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ownload background - ÑÐºÐ°ÑÐ°ÑÑ ÑÐ¾Ð½ Ð´Ð»Ñ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887\AppData\Local\Microsoft\Windows\Temporary Internet Files\Content.Word\IMG-20180919-WA00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13690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611080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Изучение дорожных знаков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ownload background - ÑÐºÐ°ÑÐ°ÑÑ ÑÐ¾Ð½ Ð´Ð»Ñ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887\Desktop\свет марь\IMG-20180919-WA00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42484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887\Desktop\свет марь\IMG_20180918_1127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816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887\AppData\Local\Microsoft\Windows\Temporary Internet Files\Content.Word\IMG-20180922-WA00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28083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887\Desktop\свет марь\IMG-20180922-WA00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645024"/>
            <a:ext cx="5178844" cy="258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33265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Интерес детей к изучению ПДД появляется и когда проводятся проектные работы. Исходя из этого, был организован конкурс на лучший рисунок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или аппликацию среди групп старшего дошкольного возраста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50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ownload background - ÑÐºÐ°ÑÐ°ÑÑ ÑÐ¾Ð½ Ð´Ð»Ñ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426414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Далее по группам с детьми проведены викторины и подведены итоги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887\AppData\Local\Microsoft\Windows\Temporary Internet Files\Content.Word\IMG_20180918_1309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8884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887\AppData\Local\Microsoft\Windows\Temporary Internet Files\Content.Word\IMG_20180918_1312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41044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887\Desktop\свет марь\IMG_20180918_1318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85184"/>
            <a:ext cx="3024336" cy="159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887\AppData\Local\Microsoft\Windows\Temporary Internet Files\Content.Word\IMG_20180918_130713.jpg"/>
          <p:cNvPicPr/>
          <p:nvPr/>
        </p:nvPicPr>
        <p:blipFill>
          <a:blip r:embed="rId6" cstate="print"/>
          <a:srcRect b="11111"/>
          <a:stretch>
            <a:fillRect/>
          </a:stretch>
        </p:blipFill>
        <p:spPr bwMode="auto">
          <a:xfrm>
            <a:off x="539552" y="3717032"/>
            <a:ext cx="30243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AppData\Local\Microsoft\Windows\Temporary Internet Files\Content.Word\IMG_20180918_130750.jpg"/>
          <p:cNvPicPr/>
          <p:nvPr/>
        </p:nvPicPr>
        <p:blipFill>
          <a:blip r:embed="rId7" cstate="print"/>
          <a:srcRect l="8730"/>
          <a:stretch>
            <a:fillRect/>
          </a:stretch>
        </p:blipFill>
        <p:spPr bwMode="auto">
          <a:xfrm>
            <a:off x="3635896" y="3717032"/>
            <a:ext cx="49488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ownload background - ÑÐºÐ°ÑÐ°ÑÑ ÑÐ¾Ð½ Ð´Ð»Ñ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887\Pictures\IMG-20180917-WA0028.jpg"/>
          <p:cNvPicPr/>
          <p:nvPr/>
        </p:nvPicPr>
        <p:blipFill>
          <a:blip r:embed="rId3" cstate="print"/>
          <a:srcRect b="14634"/>
          <a:stretch>
            <a:fillRect/>
          </a:stretch>
        </p:blipFill>
        <p:spPr bwMode="auto">
          <a:xfrm>
            <a:off x="467544" y="1340768"/>
            <a:ext cx="4248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887\Pictures\IMG-20180917-WA00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370094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887\Pictures\IMG-20180917-WA0006.jpg"/>
          <p:cNvPicPr/>
          <p:nvPr/>
        </p:nvPicPr>
        <p:blipFill>
          <a:blip r:embed="rId5" cstate="print"/>
          <a:srcRect b="7248"/>
          <a:stretch>
            <a:fillRect/>
          </a:stretch>
        </p:blipFill>
        <p:spPr bwMode="auto">
          <a:xfrm>
            <a:off x="467544" y="3933056"/>
            <a:ext cx="42484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5576" y="611080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Учимся переходить дорогу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ownload background - ÑÐºÐ°ÑÐ°ÑÑ ÑÐ¾Ð½ Ð´Ð»Ñ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887\Desktop\конкуср светафор\IMG_20180914_0956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96044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887\Desktop\конкуср светафор\IMG_20180914_0958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381642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55576" y="611080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Занятие по аппликации «Светофор»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>
    <p:comb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123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8</cp:revision>
  <dcterms:created xsi:type="dcterms:W3CDTF">2019-09-28T11:38:30Z</dcterms:created>
  <dcterms:modified xsi:type="dcterms:W3CDTF">2019-09-28T14:22:18Z</dcterms:modified>
</cp:coreProperties>
</file>