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2" r:id="rId3"/>
    <p:sldId id="281" r:id="rId4"/>
    <p:sldId id="280" r:id="rId5"/>
    <p:sldId id="279" r:id="rId6"/>
    <p:sldId id="278" r:id="rId7"/>
    <p:sldId id="277" r:id="rId8"/>
    <p:sldId id="276" r:id="rId9"/>
    <p:sldId id="275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freeppt.net/template/hospital-template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43808" y="142473"/>
            <a:ext cx="532859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казенное дошкольное образовательное учреждение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«Пчелка» общеразвивающего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с.Карамахи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Буйнакского района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24732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Поддержка и сопровождение детей с ограниченными возможностями здоровья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339752" y="4005064"/>
            <a:ext cx="44644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этап Республиканского конкурса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«Лучший детский сад года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Дагестана - 2019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(Приказ № 102 от 11.09.2019 МКУ «УОБР»)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496" y="5971346"/>
            <a:ext cx="65527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Заведующая: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Алигаджиева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Калимат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Ахмедовна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DSC_033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2758283" cy="1469122"/>
          </a:xfrm>
          <a:prstGeom prst="cloud">
            <a:avLst/>
          </a:prstGeom>
        </p:spPr>
      </p:pic>
    </p:spTree>
  </p:cSld>
  <p:clrMapOvr>
    <a:masterClrMapping/>
  </p:clrMapOvr>
  <p:transition advClick="0" advTm="2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0" y="2463031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</a:t>
            </a:r>
            <a:endParaRPr kumimoji="0" lang="ru-RU" sz="115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2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freeppt.net/template/hospital-template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755576" y="404664"/>
            <a:ext cx="47880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Гайдарова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Джамсият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Маратовна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поступила в наш детский сад  в сентябре  2016 года  с  заключением ПМПК ОНР I уровня у ребенка с хронической СН глухотой, (протокол ПМПК № 6 от 08.02.2018г.).  Ребёнок на инвалидности с хронической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нейросенсорной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тугоухостью  IV степени.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887\Desktop\ВСЕ ДЛЯ КОНКУРСА ЛУЧШИЙ ДЕТСКИЙ САД 2018\ребенок с ОВЗ\DSC_02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24944"/>
            <a:ext cx="5328592" cy="371703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SC_0266.JPG"/>
          <p:cNvPicPr/>
          <p:nvPr/>
        </p:nvPicPr>
        <p:blipFill>
          <a:blip r:embed="rId4" cstate="print"/>
          <a:srcRect l="32031" t="23282" r="31856" b="3051"/>
          <a:stretch>
            <a:fillRect/>
          </a:stretch>
        </p:blipFill>
        <p:spPr>
          <a:xfrm>
            <a:off x="6156176" y="188640"/>
            <a:ext cx="2716890" cy="3600400"/>
          </a:xfrm>
          <a:prstGeom prst="rect">
            <a:avLst/>
          </a:prstGeom>
        </p:spPr>
      </p:pic>
    </p:spTree>
  </p:cSld>
  <p:clrMapOvr>
    <a:masterClrMapping/>
  </p:clrMapOvr>
  <p:transition advClick="0" advTm="2000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freeppt.net/template/hospital-template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C:\Users\887\Desktop\ВСЕ ДЛЯ КОНКУРСА ЛУЧШИЙ ДЕТСКИЙ САД 2018\ребенок с ОВЗ\DSC_02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8136904" cy="619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freeppt.net/template/hospital-template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C:\Users\887\Desktop\ВСЕ ДЛЯ КОНКУРСА ЛУЧШИЙ ДЕТСКИЙ САД 2018\ребенок с ОВЗ\DSC_0278.JPG"/>
          <p:cNvPicPr/>
          <p:nvPr/>
        </p:nvPicPr>
        <p:blipFill>
          <a:blip r:embed="rId3" cstate="print"/>
          <a:srcRect r="5582" b="11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freeppt.net/template/hospital-template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C:\Users\887\Desktop\ВСЕ ДЛЯ КОНКУРСА ЛУЧШИЙ ДЕТСКИЙ САД 2018\ребенок с ОВЗ\DSC_0270.JPG"/>
          <p:cNvPicPr/>
          <p:nvPr/>
        </p:nvPicPr>
        <p:blipFill>
          <a:blip r:embed="rId3" cstate="print"/>
          <a:srcRect l="18600" t="20045" r="11822"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freeppt.net/template/hospital-template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C:\Users\887\Desktop\ВСЕ ДЛЯ КОНКУРСА ЛУЧШИЙ ДЕТСКИЙ САД 2018\ребенок с ОВЗ\DSC_03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6696744" cy="3429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887\Desktop\ВСЕ ДЛЯ КОНКУРСА ЛУЧШИЙ ДЕТСКИЙ САД 2018\ребенок с ОВЗ\DSC_03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212976"/>
            <a:ext cx="7380312" cy="3645024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freeppt.net/template/hospital-template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C:\Users\887\Desktop\ВСЕ ДЛЯ КОНКУРСА ЛУЧШИЙ ДЕТСКИЙ САД 2018\ребенок с ОВЗ\IMG-20180515-WA0005.jpg"/>
          <p:cNvPicPr/>
          <p:nvPr/>
        </p:nvPicPr>
        <p:blipFill>
          <a:blip r:embed="rId3" cstate="print"/>
          <a:srcRect b="14325"/>
          <a:stretch>
            <a:fillRect/>
          </a:stretch>
        </p:blipFill>
        <p:spPr bwMode="auto">
          <a:xfrm>
            <a:off x="1043608" y="72008"/>
            <a:ext cx="7020272" cy="3284984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887\Desktop\ВСЕ ДЛЯ КОНКУРСА ЛУЧШИЙ ДЕТСКИЙ САД 2018\ребенок с ОВЗ\IMG-20180515-WA0009.jpg"/>
          <p:cNvPicPr/>
          <p:nvPr/>
        </p:nvPicPr>
        <p:blipFill>
          <a:blip r:embed="rId4" cstate="print"/>
          <a:srcRect b="23080"/>
          <a:stretch>
            <a:fillRect/>
          </a:stretch>
        </p:blipFill>
        <p:spPr bwMode="auto">
          <a:xfrm>
            <a:off x="0" y="3429000"/>
            <a:ext cx="471601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887\Desktop\ВСЕ ДЛЯ КОНКУРСА ЛУЧШИЙ ДЕТСКИЙ САД 2018\ребенок с ОВЗ\IMG-20180515-WA0010.jpg"/>
          <p:cNvPicPr/>
          <p:nvPr/>
        </p:nvPicPr>
        <p:blipFill>
          <a:blip r:embed="rId5" cstate="print"/>
          <a:srcRect b="14790"/>
          <a:stretch>
            <a:fillRect/>
          </a:stretch>
        </p:blipFill>
        <p:spPr bwMode="auto">
          <a:xfrm>
            <a:off x="4788024" y="3429000"/>
            <a:ext cx="43559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freeppt.net/template/hospital-template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9" name="Рисунок 8" descr="C:\Users\887\Desktop\ВСЕ ДЛЯ КОНКУРСА ЛУЧШИЙ ДЕТСКИЙ САД 2018\ребенок с ОВЗ\DSC_03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194672"/>
            <a:ext cx="5580842" cy="3546696"/>
          </a:xfrm>
          <a:prstGeom prst="cloud">
            <a:avLst/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887\Desktop\ВСЕ ДЛЯ КОНКУРСА ЛУЧШИЙ ДЕТСКИЙ САД 2018\ребенок с ОВЗ\DSC_03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5976664" cy="3744416"/>
          </a:xfrm>
          <a:prstGeom prst="cloud">
            <a:avLst/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freeppt.net/template/hospital-template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C:\Users\887\Desktop\ВСЕ ДЛЯ КОНКУРСА ЛУЧШИЙ ДЕТСКИЙ САД 2018\ребенок с ОВЗ\IMG-20180515-WA0016.jpg"/>
          <p:cNvPicPr/>
          <p:nvPr/>
        </p:nvPicPr>
        <p:blipFill>
          <a:blip r:embed="rId3" cstate="print"/>
          <a:srcRect b="132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trips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7</cp:revision>
  <dcterms:created xsi:type="dcterms:W3CDTF">2019-09-28T11:38:30Z</dcterms:created>
  <dcterms:modified xsi:type="dcterms:W3CDTF">2019-09-28T13:14:40Z</dcterms:modified>
</cp:coreProperties>
</file>