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74" r:id="rId4"/>
    <p:sldId id="273" r:id="rId5"/>
    <p:sldId id="272" r:id="rId6"/>
    <p:sldId id="271" r:id="rId7"/>
    <p:sldId id="270" r:id="rId8"/>
    <p:sldId id="269" r:id="rId9"/>
    <p:sldId id="26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1988840"/>
            <a:ext cx="86409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</a:rPr>
              <a:t>Этнокультурное</a:t>
            </a:r>
            <a:r>
              <a:rPr lang="ru-RU" sz="6600" b="1" dirty="0" smtClean="0">
                <a:solidFill>
                  <a:srgbClr val="C00000"/>
                </a:solidFill>
              </a:rPr>
              <a:t> образование детей  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43808" y="572487"/>
            <a:ext cx="59766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3528" y="4645585"/>
            <a:ext cx="61206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- 2019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95536" y="6125234"/>
            <a:ext cx="65527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_20170712_213001_510.jpg"/>
          <p:cNvPicPr/>
          <p:nvPr/>
        </p:nvPicPr>
        <p:blipFill>
          <a:blip r:embed="rId3" cstate="print"/>
          <a:srcRect t="8333"/>
          <a:stretch>
            <a:fillRect/>
          </a:stretch>
        </p:blipFill>
        <p:spPr>
          <a:xfrm>
            <a:off x="539552" y="692696"/>
            <a:ext cx="8064896" cy="576064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_20171028_11433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536" y="692696"/>
            <a:ext cx="6192688" cy="5688632"/>
          </a:xfrm>
          <a:prstGeom prst="rect">
            <a:avLst/>
          </a:prstGeom>
        </p:spPr>
      </p:pic>
      <p:pic>
        <p:nvPicPr>
          <p:cNvPr id="6" name="Рисунок 5" descr="IMG_20171028_114647.jpg"/>
          <p:cNvPicPr/>
          <p:nvPr/>
        </p:nvPicPr>
        <p:blipFill>
          <a:blip r:embed="rId4" cstate="print"/>
          <a:srcRect l="2997" b="9360"/>
          <a:stretch>
            <a:fillRect/>
          </a:stretch>
        </p:blipFill>
        <p:spPr>
          <a:xfrm>
            <a:off x="6444208" y="3068960"/>
            <a:ext cx="2330427" cy="1728192"/>
          </a:xfrm>
          <a:prstGeom prst="rect">
            <a:avLst/>
          </a:prstGeom>
        </p:spPr>
      </p:pic>
      <p:pic>
        <p:nvPicPr>
          <p:cNvPr id="7" name="Рисунок 6" descr="IMG_20171028_114335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44208" y="942874"/>
            <a:ext cx="2330427" cy="1910062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_20171028_11490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544" y="692696"/>
            <a:ext cx="8208912" cy="576064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_20171028_164406.jpg"/>
          <p:cNvPicPr/>
          <p:nvPr/>
        </p:nvPicPr>
        <p:blipFill>
          <a:blip r:embed="rId3" cstate="print"/>
          <a:srcRect t="5212" b="5163"/>
          <a:stretch>
            <a:fillRect/>
          </a:stretch>
        </p:blipFill>
        <p:spPr>
          <a:xfrm>
            <a:off x="467544" y="764704"/>
            <a:ext cx="4930340" cy="5688632"/>
          </a:xfrm>
          <a:prstGeom prst="rect">
            <a:avLst/>
          </a:prstGeom>
        </p:spPr>
      </p:pic>
      <p:pic>
        <p:nvPicPr>
          <p:cNvPr id="6" name="Рисунок 5" descr="IMG_20171028_11544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8104" y="3645024"/>
            <a:ext cx="3229476" cy="2808312"/>
          </a:xfrm>
          <a:prstGeom prst="rect">
            <a:avLst/>
          </a:prstGeom>
        </p:spPr>
      </p:pic>
      <p:pic>
        <p:nvPicPr>
          <p:cNvPr id="7" name="Рисунок 6" descr="IMG-20171028-WA0004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08104" y="764704"/>
            <a:ext cx="3229476" cy="2736304"/>
          </a:xfrm>
          <a:prstGeom prst="rect">
            <a:avLst/>
          </a:prstGeom>
        </p:spPr>
      </p:pic>
    </p:spTree>
  </p:cSld>
  <p:clrMapOvr>
    <a:masterClrMapping/>
  </p:clrMapOvr>
  <p:transition advClick="0" advTm="2000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-20180511-WA0031.jpg"/>
          <p:cNvPicPr/>
          <p:nvPr/>
        </p:nvPicPr>
        <p:blipFill>
          <a:blip r:embed="rId3" cstate="print"/>
          <a:srcRect b="10684"/>
          <a:stretch>
            <a:fillRect/>
          </a:stretch>
        </p:blipFill>
        <p:spPr>
          <a:xfrm>
            <a:off x="395536" y="764704"/>
            <a:ext cx="8352928" cy="3320716"/>
          </a:xfrm>
          <a:prstGeom prst="rect">
            <a:avLst/>
          </a:prstGeom>
        </p:spPr>
      </p:pic>
      <p:pic>
        <p:nvPicPr>
          <p:cNvPr id="6" name="Рисунок 5" descr="IMG_20180511_10244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88024" y="4149080"/>
            <a:ext cx="3985023" cy="2363851"/>
          </a:xfrm>
          <a:prstGeom prst="rect">
            <a:avLst/>
          </a:prstGeom>
        </p:spPr>
      </p:pic>
      <p:pic>
        <p:nvPicPr>
          <p:cNvPr id="7" name="Рисунок 6" descr="IMG_20180511_10250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536" y="4149080"/>
            <a:ext cx="4248472" cy="2376264"/>
          </a:xfrm>
          <a:prstGeom prst="rect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Рисунок 5" descr="F:\фото  окрытого урока\Screenshot_20181202-133914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482453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Desktop\IMG-20181127-WA00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17032"/>
            <a:ext cx="482453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887\Desktop\IMG-20181127-WA00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692696"/>
            <a:ext cx="34563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887\AppData\Local\Microsoft\Windows\Temporary Internet Files\Content.Word\IMG-20181127-WA001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085767"/>
            <a:ext cx="3462908" cy="251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фото  окрытого урока\20181127_10390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2420888"/>
            <a:ext cx="3059807" cy="187220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2000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Рисунок 5" descr="F:\фото  окрытого урока\20181127_1034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5" y="692696"/>
            <a:ext cx="8375079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фото  окрытого урока\20181127_1034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836713"/>
            <a:ext cx="2960390" cy="1944216"/>
          </a:xfrm>
          <a:prstGeom prst="cloud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8" name="Рисунок 7" descr="F:\фото  окрытого урока\20181127_1035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869160"/>
            <a:ext cx="2592288" cy="1694510"/>
          </a:xfrm>
          <a:prstGeom prst="cloud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2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etodisty.ru/modules/boonex/files/data/files/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_20180511_110333_HDR.jpg"/>
          <p:cNvPicPr/>
          <p:nvPr/>
        </p:nvPicPr>
        <p:blipFill>
          <a:blip r:embed="rId3" cstate="print"/>
          <a:srcRect b="22078"/>
          <a:stretch>
            <a:fillRect/>
          </a:stretch>
        </p:blipFill>
        <p:spPr>
          <a:xfrm>
            <a:off x="6156176" y="764704"/>
            <a:ext cx="2547907" cy="3024336"/>
          </a:xfrm>
          <a:prstGeom prst="rect">
            <a:avLst/>
          </a:prstGeom>
        </p:spPr>
      </p:pic>
      <p:pic>
        <p:nvPicPr>
          <p:cNvPr id="6" name="Рисунок 5" descr="IMG_20180511_111416_HDR.jpg"/>
          <p:cNvPicPr/>
          <p:nvPr/>
        </p:nvPicPr>
        <p:blipFill>
          <a:blip r:embed="rId4" cstate="print"/>
          <a:srcRect t="25391" b="29269"/>
          <a:stretch>
            <a:fillRect/>
          </a:stretch>
        </p:blipFill>
        <p:spPr>
          <a:xfrm>
            <a:off x="395536" y="3861048"/>
            <a:ext cx="8352928" cy="2736304"/>
          </a:xfrm>
          <a:prstGeom prst="rect">
            <a:avLst/>
          </a:prstGeom>
        </p:spPr>
      </p:pic>
      <p:pic>
        <p:nvPicPr>
          <p:cNvPr id="7" name="Рисунок 6" descr="DSC_0082.JPG"/>
          <p:cNvPicPr/>
          <p:nvPr/>
        </p:nvPicPr>
        <p:blipFill>
          <a:blip r:embed="rId5" cstate="print"/>
          <a:srcRect t="10628" r="6159" b="12437"/>
          <a:stretch>
            <a:fillRect/>
          </a:stretch>
        </p:blipFill>
        <p:spPr>
          <a:xfrm>
            <a:off x="395536" y="764704"/>
            <a:ext cx="5688632" cy="3024336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50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7</cp:revision>
  <dcterms:created xsi:type="dcterms:W3CDTF">2019-09-28T11:38:30Z</dcterms:created>
  <dcterms:modified xsi:type="dcterms:W3CDTF">2019-09-28T13:16:06Z</dcterms:modified>
</cp:coreProperties>
</file>