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988840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Этнокультурное</a:t>
            </a:r>
            <a:r>
              <a:rPr lang="ru-RU" sz="6600" b="1" dirty="0" smtClean="0">
                <a:solidFill>
                  <a:srgbClr val="C00000"/>
                </a:solidFill>
              </a:rPr>
              <a:t> образование детей 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43808" y="572487"/>
            <a:ext cx="5976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645585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6125234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_20170712_213001_510.jpg"/>
          <p:cNvPicPr/>
          <p:nvPr/>
        </p:nvPicPr>
        <p:blipFill>
          <a:blip r:embed="rId3" cstate="print"/>
          <a:srcRect t="8333"/>
          <a:stretch>
            <a:fillRect/>
          </a:stretch>
        </p:blipFill>
        <p:spPr>
          <a:xfrm>
            <a:off x="539552" y="692696"/>
            <a:ext cx="8064896" cy="576064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_20171028_11433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6192688" cy="5688632"/>
          </a:xfrm>
          <a:prstGeom prst="rect">
            <a:avLst/>
          </a:prstGeom>
        </p:spPr>
      </p:pic>
      <p:pic>
        <p:nvPicPr>
          <p:cNvPr id="6" name="Рисунок 5" descr="IMG_20171028_114647.jpg"/>
          <p:cNvPicPr/>
          <p:nvPr/>
        </p:nvPicPr>
        <p:blipFill>
          <a:blip r:embed="rId4" cstate="print"/>
          <a:srcRect l="2997" b="9360"/>
          <a:stretch>
            <a:fillRect/>
          </a:stretch>
        </p:blipFill>
        <p:spPr>
          <a:xfrm>
            <a:off x="6444208" y="3068960"/>
            <a:ext cx="2330427" cy="1728192"/>
          </a:xfrm>
          <a:prstGeom prst="rect">
            <a:avLst/>
          </a:prstGeom>
        </p:spPr>
      </p:pic>
      <p:pic>
        <p:nvPicPr>
          <p:cNvPr id="7" name="Рисунок 6" descr="IMG_20171028_11433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08" y="942874"/>
            <a:ext cx="2330427" cy="1910062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_20171028_1149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8208912" cy="576064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_20171028_164406.jpg"/>
          <p:cNvPicPr/>
          <p:nvPr/>
        </p:nvPicPr>
        <p:blipFill>
          <a:blip r:embed="rId3" cstate="print"/>
          <a:srcRect t="5212" b="5163"/>
          <a:stretch>
            <a:fillRect/>
          </a:stretch>
        </p:blipFill>
        <p:spPr>
          <a:xfrm>
            <a:off x="467544" y="764704"/>
            <a:ext cx="4930340" cy="5688632"/>
          </a:xfrm>
          <a:prstGeom prst="rect">
            <a:avLst/>
          </a:prstGeom>
        </p:spPr>
      </p:pic>
      <p:pic>
        <p:nvPicPr>
          <p:cNvPr id="6" name="Рисунок 5" descr="IMG_20171028_1154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3645024"/>
            <a:ext cx="3229476" cy="2808312"/>
          </a:xfrm>
          <a:prstGeom prst="rect">
            <a:avLst/>
          </a:prstGeom>
        </p:spPr>
      </p:pic>
      <p:pic>
        <p:nvPicPr>
          <p:cNvPr id="7" name="Рисунок 6" descr="IMG-20171028-WA000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104" y="764704"/>
            <a:ext cx="3229476" cy="2736304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-20180511-WA0031.jpg"/>
          <p:cNvPicPr/>
          <p:nvPr/>
        </p:nvPicPr>
        <p:blipFill>
          <a:blip r:embed="rId3" cstate="print"/>
          <a:srcRect b="10684"/>
          <a:stretch>
            <a:fillRect/>
          </a:stretch>
        </p:blipFill>
        <p:spPr>
          <a:xfrm>
            <a:off x="395536" y="764704"/>
            <a:ext cx="8352928" cy="3320716"/>
          </a:xfrm>
          <a:prstGeom prst="rect">
            <a:avLst/>
          </a:prstGeom>
        </p:spPr>
      </p:pic>
      <p:pic>
        <p:nvPicPr>
          <p:cNvPr id="6" name="Рисунок 5" descr="IMG_20180511_10244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985023" cy="2363851"/>
          </a:xfrm>
          <a:prstGeom prst="rect">
            <a:avLst/>
          </a:prstGeom>
        </p:spPr>
      </p:pic>
      <p:pic>
        <p:nvPicPr>
          <p:cNvPr id="7" name="Рисунок 6" descr="IMG_20180511_1025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4248472" cy="2376264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F:\фото  окрытого урока\Screenshot_20181202-1339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Desktop\IMG-20181127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Desktop\IMG-20181127-WA0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9269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887\AppData\Local\Microsoft\Windows\Temporary Internet Files\Content.Word\IMG-20181127-WA0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85767"/>
            <a:ext cx="3462908" cy="25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  окрытого урока\20181127_1039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420888"/>
            <a:ext cx="3059807" cy="18722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F:\фото  окрытого урока\20181127_103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5" y="692696"/>
            <a:ext cx="837507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 окрытого урока\20181127_1034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3"/>
            <a:ext cx="2960390" cy="1944216"/>
          </a:xfrm>
          <a:prstGeom prst="clou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 descr="F:\фото  окрытого урока\20181127_1035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69160"/>
            <a:ext cx="2592288" cy="1694510"/>
          </a:xfrm>
          <a:prstGeom prst="cloud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todisty.ru/modules/boonex/files/data/files/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_20180511_110333_HDR.jpg"/>
          <p:cNvPicPr/>
          <p:nvPr/>
        </p:nvPicPr>
        <p:blipFill>
          <a:blip r:embed="rId3" cstate="print"/>
          <a:srcRect b="22078"/>
          <a:stretch>
            <a:fillRect/>
          </a:stretch>
        </p:blipFill>
        <p:spPr>
          <a:xfrm>
            <a:off x="6156176" y="764704"/>
            <a:ext cx="2547907" cy="3024336"/>
          </a:xfrm>
          <a:prstGeom prst="rect">
            <a:avLst/>
          </a:prstGeom>
        </p:spPr>
      </p:pic>
      <p:pic>
        <p:nvPicPr>
          <p:cNvPr id="6" name="Рисунок 5" descr="IMG_20180511_111416_HDR.jpg"/>
          <p:cNvPicPr/>
          <p:nvPr/>
        </p:nvPicPr>
        <p:blipFill>
          <a:blip r:embed="rId4" cstate="print"/>
          <a:srcRect t="25391" b="29269"/>
          <a:stretch>
            <a:fillRect/>
          </a:stretch>
        </p:blipFill>
        <p:spPr>
          <a:xfrm>
            <a:off x="395536" y="3861048"/>
            <a:ext cx="8352928" cy="2736304"/>
          </a:xfrm>
          <a:prstGeom prst="rect">
            <a:avLst/>
          </a:prstGeom>
        </p:spPr>
      </p:pic>
      <p:pic>
        <p:nvPicPr>
          <p:cNvPr id="7" name="Рисунок 6" descr="DSC_0082.JPG"/>
          <p:cNvPicPr/>
          <p:nvPr/>
        </p:nvPicPr>
        <p:blipFill>
          <a:blip r:embed="rId5" cstate="print"/>
          <a:srcRect t="10628" r="6159" b="12437"/>
          <a:stretch>
            <a:fillRect/>
          </a:stretch>
        </p:blipFill>
        <p:spPr>
          <a:xfrm>
            <a:off x="395536" y="764704"/>
            <a:ext cx="5688632" cy="3024336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2019-09-28T11:38:30Z</dcterms:created>
  <dcterms:modified xsi:type="dcterms:W3CDTF">2019-09-28T13:16:06Z</dcterms:modified>
</cp:coreProperties>
</file>