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15816" y="445894"/>
            <a:ext cx="3888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казенное дошкольное образовательное учреждение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с.Карамахи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Буйнакского района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916832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Предоставление</a:t>
            </a:r>
            <a:r>
              <a:rPr lang="ru-RU" sz="4800" b="1" dirty="0" smtClean="0">
                <a:solidFill>
                  <a:srgbClr val="C00000"/>
                </a:solidFill>
              </a:rPr>
              <a:t> дополнительных образовательных услуг детям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5536" y="4645585"/>
            <a:ext cx="6120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- 2019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№ 102 от 11.09.2019 МКУ «УОБР»)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23728" y="6021288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Алигаджиева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Калимат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Ахмедовна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_03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2758283" cy="1469122"/>
          </a:xfrm>
          <a:prstGeom prst="cloud">
            <a:avLst/>
          </a:prstGeom>
        </p:spPr>
      </p:pic>
    </p:spTree>
  </p:cSld>
  <p:clrMapOvr>
    <a:masterClrMapping/>
  </p:clrMapOvr>
  <p:transition advClick="0" advTm="2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0" y="2463031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11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79574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Экологический кружок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«Рябинка»</a:t>
            </a:r>
          </a:p>
        </p:txBody>
      </p:sp>
      <p:pic>
        <p:nvPicPr>
          <p:cNvPr id="7" name="Рисунок 6" descr="G:\ВСЕ ДЛЯ КОНКУРСА ЛУЧШИЙ ДЕТСКИЙ САД 2018\кружок по экологии\IMG-20180515-WA0056.jpg"/>
          <p:cNvPicPr/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539552" y="1700808"/>
            <a:ext cx="7920880" cy="463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:\Users\Admin\Desktop\зайка алиева\IMG-20180516-WA0026.jpg"/>
          <p:cNvPicPr/>
          <p:nvPr/>
        </p:nvPicPr>
        <p:blipFill>
          <a:blip r:embed="rId3" cstate="print"/>
          <a:srcRect b="24737"/>
          <a:stretch>
            <a:fillRect/>
          </a:stretch>
        </p:blipFill>
        <p:spPr bwMode="auto">
          <a:xfrm>
            <a:off x="539552" y="476672"/>
            <a:ext cx="43204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зайка алиева\IMG-20180516-WA0022.jpg"/>
          <p:cNvPicPr/>
          <p:nvPr/>
        </p:nvPicPr>
        <p:blipFill>
          <a:blip r:embed="rId4" cstate="print"/>
          <a:srcRect b="25000"/>
          <a:stretch>
            <a:fillRect/>
          </a:stretch>
        </p:blipFill>
        <p:spPr bwMode="auto">
          <a:xfrm>
            <a:off x="4932040" y="2636912"/>
            <a:ext cx="3694162" cy="36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ВСЕ ДЛЯ КОНКУРСА ЛУЧШИЙ ДЕТСКИЙ САД 2018\кружок по экологии\IMG-20180515-WA0059.jpg"/>
          <p:cNvPicPr/>
          <p:nvPr/>
        </p:nvPicPr>
        <p:blipFill>
          <a:blip r:embed="rId5" cstate="print"/>
          <a:srcRect b="19075"/>
          <a:stretch>
            <a:fillRect/>
          </a:stretch>
        </p:blipFill>
        <p:spPr bwMode="auto">
          <a:xfrm>
            <a:off x="539552" y="4941168"/>
            <a:ext cx="4320480" cy="144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88024" y="851227"/>
            <a:ext cx="223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Экологический кружок «Рябинка»</a:t>
            </a: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79574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Танцевальный кружок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«Каблучок»</a:t>
            </a:r>
          </a:p>
        </p:txBody>
      </p:sp>
      <p:pic>
        <p:nvPicPr>
          <p:cNvPr id="7" name="Рисунок 6" descr="F:\ПАТЯ фото МКДОУ\лучшие фото сада\IMG_20170712_213001_504.jpg"/>
          <p:cNvPicPr/>
          <p:nvPr/>
        </p:nvPicPr>
        <p:blipFill>
          <a:blip r:embed="rId3" cstate="print"/>
          <a:srcRect t="7466" b="24631"/>
          <a:stretch>
            <a:fillRect/>
          </a:stretch>
        </p:blipFill>
        <p:spPr bwMode="auto">
          <a:xfrm>
            <a:off x="611560" y="1628800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07904" y="705470"/>
            <a:ext cx="2880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Танцевальный кружок «Каблучок»</a:t>
            </a:r>
          </a:p>
        </p:txBody>
      </p:sp>
      <p:pic>
        <p:nvPicPr>
          <p:cNvPr id="8" name="Рисунок 7" descr="C:\Users\admin\AppData\Local\Microsoft\Windows\Temporary Internet Files\Content.Word\20180517_093402.jpg"/>
          <p:cNvPicPr/>
          <p:nvPr/>
        </p:nvPicPr>
        <p:blipFill>
          <a:blip r:embed="rId3" cstate="print"/>
          <a:srcRect l="5263" t="12093" b="14884"/>
          <a:stretch>
            <a:fillRect/>
          </a:stretch>
        </p:blipFill>
        <p:spPr bwMode="auto">
          <a:xfrm>
            <a:off x="611560" y="3284984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AppData\Local\Microsoft\Windows\Temporary Internet Files\Content.Word\20180515_115332.jpg"/>
          <p:cNvPicPr/>
          <p:nvPr/>
        </p:nvPicPr>
        <p:blipFill>
          <a:blip r:embed="rId4" cstate="print"/>
          <a:srcRect t="14634"/>
          <a:stretch>
            <a:fillRect/>
          </a:stretch>
        </p:blipFill>
        <p:spPr bwMode="auto">
          <a:xfrm>
            <a:off x="3881425" y="1916832"/>
            <a:ext cx="3066839" cy="1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AppData\Local\Microsoft\Windows\Temporary Internet Files\Content.Word\20180515_1151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699295" cy="2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ПАТЯ фото МКДОУ\лучшие фото сада\IMG_20170712_213001_5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6672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366916"/>
            <a:ext cx="698477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Театральный кружок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«В мире театра»</a:t>
            </a:r>
          </a:p>
        </p:txBody>
      </p:sp>
      <p:pic>
        <p:nvPicPr>
          <p:cNvPr id="8" name="Рисунок 7" descr="IMG-20190202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133968" cy="2325357"/>
          </a:xfrm>
          <a:prstGeom prst="rect">
            <a:avLst/>
          </a:prstGeom>
        </p:spPr>
      </p:pic>
      <p:pic>
        <p:nvPicPr>
          <p:cNvPr id="9" name="Рисунок 8" descr="IMG-20190202-WA0008.jpg"/>
          <p:cNvPicPr>
            <a:picLocks noChangeAspect="1"/>
          </p:cNvPicPr>
          <p:nvPr/>
        </p:nvPicPr>
        <p:blipFill>
          <a:blip r:embed="rId4" cstate="print"/>
          <a:srcRect r="2456"/>
          <a:stretch>
            <a:fillRect/>
          </a:stretch>
        </p:blipFill>
        <p:spPr>
          <a:xfrm>
            <a:off x="467544" y="1700808"/>
            <a:ext cx="4032448" cy="2325357"/>
          </a:xfrm>
          <a:prstGeom prst="rect">
            <a:avLst/>
          </a:prstGeom>
        </p:spPr>
      </p:pic>
      <p:pic>
        <p:nvPicPr>
          <p:cNvPr id="10" name="Рисунок 9" descr="IMG-20190202-WA0009.jpg"/>
          <p:cNvPicPr>
            <a:picLocks noChangeAspect="1"/>
          </p:cNvPicPr>
          <p:nvPr/>
        </p:nvPicPr>
        <p:blipFill>
          <a:blip r:embed="rId5" cstate="print"/>
          <a:srcRect r="2456"/>
          <a:stretch>
            <a:fillRect/>
          </a:stretch>
        </p:blipFill>
        <p:spPr>
          <a:xfrm>
            <a:off x="467544" y="4149080"/>
            <a:ext cx="4032448" cy="2325357"/>
          </a:xfrm>
          <a:prstGeom prst="rect">
            <a:avLst/>
          </a:prstGeom>
        </p:spPr>
      </p:pic>
      <p:pic>
        <p:nvPicPr>
          <p:cNvPr id="11" name="Рисунок 10" descr="IMG-20190202-WA00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149080"/>
            <a:ext cx="4133968" cy="2325357"/>
          </a:xfrm>
          <a:prstGeom prst="rect">
            <a:avLst/>
          </a:prstGeom>
        </p:spPr>
      </p:pic>
    </p:spTree>
  </p:cSld>
  <p:clrMapOvr>
    <a:masterClrMapping/>
  </p:clrMapOvr>
  <p:transition advClick="0" advTm="2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11960" y="347172"/>
            <a:ext cx="28803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Театральный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кружок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«В мире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театра»</a:t>
            </a:r>
          </a:p>
        </p:txBody>
      </p:sp>
      <p:pic>
        <p:nvPicPr>
          <p:cNvPr id="7" name="Рисунок 6" descr="C:\Users\ADMIN\AppData\Local\Microsoft\Windows\Temporary Internet Files\Content.Word\20180515_102704.jpg"/>
          <p:cNvPicPr/>
          <p:nvPr/>
        </p:nvPicPr>
        <p:blipFill>
          <a:blip r:embed="rId3" cstate="print"/>
          <a:srcRect r="14963" b="16585"/>
          <a:stretch>
            <a:fillRect/>
          </a:stretch>
        </p:blipFill>
        <p:spPr bwMode="auto">
          <a:xfrm>
            <a:off x="4572000" y="4581128"/>
            <a:ext cx="39604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AppData\Local\Microsoft\Windows\Temporary Internet Files\Content.Word\20180515_1038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ПАТЯ фото МКДОУ\мероприятие ЖИВОТНЫЙ МИР\IMG_20180404_1136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548680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ПАТЯ фото МКДОУ\мероприятие ЖИВОТНЫЙ МИР\IMG_20180404_1144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132856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650885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Кружок «Шахматы»</a:t>
            </a:r>
          </a:p>
        </p:txBody>
      </p:sp>
      <p:pic>
        <p:nvPicPr>
          <p:cNvPr id="7" name="Рисунок 6" descr="20190927_110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8064896" cy="486054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2-003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0927_110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4195936" cy="2664296"/>
          </a:xfrm>
          <a:prstGeom prst="rect">
            <a:avLst/>
          </a:prstGeom>
        </p:spPr>
      </p:pic>
      <p:pic>
        <p:nvPicPr>
          <p:cNvPr id="7" name="Рисунок 6" descr="20190927_110234.jpg"/>
          <p:cNvPicPr>
            <a:picLocks noChangeAspect="1"/>
          </p:cNvPicPr>
          <p:nvPr/>
        </p:nvPicPr>
        <p:blipFill>
          <a:blip r:embed="rId4" cstate="print"/>
          <a:srcRect l="11324"/>
          <a:stretch>
            <a:fillRect/>
          </a:stretch>
        </p:blipFill>
        <p:spPr>
          <a:xfrm>
            <a:off x="4860032" y="4797152"/>
            <a:ext cx="1656184" cy="1584176"/>
          </a:xfrm>
          <a:prstGeom prst="rect">
            <a:avLst/>
          </a:prstGeom>
        </p:spPr>
      </p:pic>
      <p:pic>
        <p:nvPicPr>
          <p:cNvPr id="8" name="Рисунок 7" descr="20190927_1102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0733" y="4797152"/>
            <a:ext cx="2075723" cy="1584176"/>
          </a:xfrm>
          <a:prstGeom prst="rect">
            <a:avLst/>
          </a:prstGeom>
        </p:spPr>
      </p:pic>
      <p:pic>
        <p:nvPicPr>
          <p:cNvPr id="9" name="Рисунок 8" descr="20190927_1103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2132856"/>
            <a:ext cx="3816424" cy="2592288"/>
          </a:xfrm>
          <a:prstGeom prst="rect">
            <a:avLst/>
          </a:prstGeom>
        </p:spPr>
      </p:pic>
      <p:pic>
        <p:nvPicPr>
          <p:cNvPr id="10" name="Рисунок 9" descr="20190927_1103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548680"/>
            <a:ext cx="4195936" cy="314695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2000" y="737409"/>
            <a:ext cx="2592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Кружок «Шахматы»</a:t>
            </a:r>
          </a:p>
        </p:txBody>
      </p:sp>
    </p:spTree>
  </p:cSld>
  <p:clrMapOvr>
    <a:masterClrMapping/>
  </p:clrMapOvr>
  <p:transition advClick="0" advTm="2000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15</cp:revision>
  <dcterms:created xsi:type="dcterms:W3CDTF">2019-09-28T11:38:30Z</dcterms:created>
  <dcterms:modified xsi:type="dcterms:W3CDTF">2019-09-28T14:25:26Z</dcterms:modified>
</cp:coreProperties>
</file>