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75" r:id="rId4"/>
    <p:sldId id="269" r:id="rId5"/>
    <p:sldId id="268" r:id="rId6"/>
    <p:sldId id="27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1800" y="710986"/>
            <a:ext cx="48245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казенное дошкольное образовательное учреждение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с.Карамахи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района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44824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Взаимодействие</a:t>
            </a:r>
            <a:r>
              <a:rPr lang="ru-RU" sz="8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с родителями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95736" y="4501569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 102 от 11.09.2019 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7664" y="5949280"/>
            <a:ext cx="655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_03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2758283" cy="1469122"/>
          </a:xfrm>
          <a:prstGeom prst="cloud">
            <a:avLst/>
          </a:prstGeom>
        </p:spPr>
      </p:pic>
    </p:spTree>
  </p:cSld>
  <p:clrMapOvr>
    <a:masterClrMapping/>
  </p:clrMapOvr>
  <p:transition advClick="0" advTm="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20190911_151826.jpg"/>
          <p:cNvPicPr>
            <a:picLocks noChangeAspect="1"/>
          </p:cNvPicPr>
          <p:nvPr/>
        </p:nvPicPr>
        <p:blipFill>
          <a:blip r:embed="rId3" cstate="print"/>
          <a:srcRect b="19746"/>
          <a:stretch>
            <a:fillRect/>
          </a:stretch>
        </p:blipFill>
        <p:spPr>
          <a:xfrm>
            <a:off x="395536" y="836712"/>
            <a:ext cx="7272808" cy="2664296"/>
          </a:xfrm>
          <a:prstGeom prst="rect">
            <a:avLst/>
          </a:prstGeom>
        </p:spPr>
      </p:pic>
      <p:pic>
        <p:nvPicPr>
          <p:cNvPr id="6" name="Рисунок 5" descr="20190911_1519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573016"/>
            <a:ext cx="6192688" cy="260202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20190911_151839.jpg"/>
          <p:cNvPicPr>
            <a:picLocks noChangeAspect="1"/>
          </p:cNvPicPr>
          <p:nvPr/>
        </p:nvPicPr>
        <p:blipFill>
          <a:blip r:embed="rId3" cstate="print"/>
          <a:srcRect r="9714"/>
          <a:stretch>
            <a:fillRect/>
          </a:stretch>
        </p:blipFill>
        <p:spPr>
          <a:xfrm>
            <a:off x="441911" y="980728"/>
            <a:ext cx="8090529" cy="504056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-20170929-WA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6912768" cy="3238337"/>
          </a:xfrm>
          <a:prstGeom prst="cloud">
            <a:avLst/>
          </a:prstGeom>
        </p:spPr>
      </p:pic>
      <p:pic>
        <p:nvPicPr>
          <p:cNvPr id="6" name="Рисунок 5" descr="IMG-20171014-WA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501008"/>
            <a:ext cx="6083918" cy="3096344"/>
          </a:xfrm>
          <a:prstGeom prst="cloud">
            <a:avLst/>
          </a:prstGeom>
        </p:spPr>
      </p:pic>
    </p:spTree>
  </p:cSld>
  <p:clrMapOvr>
    <a:masterClrMapping/>
  </p:clrMapOvr>
  <p:transition advClick="0" advTm="2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-20190911-WA0011.jpg"/>
          <p:cNvPicPr>
            <a:picLocks noChangeAspect="1"/>
          </p:cNvPicPr>
          <p:nvPr/>
        </p:nvPicPr>
        <p:blipFill>
          <a:blip r:embed="rId3" cstate="print"/>
          <a:srcRect b="31467"/>
          <a:stretch>
            <a:fillRect/>
          </a:stretch>
        </p:blipFill>
        <p:spPr>
          <a:xfrm>
            <a:off x="2051720" y="3491276"/>
            <a:ext cx="6209989" cy="2746036"/>
          </a:xfrm>
          <a:prstGeom prst="rect">
            <a:avLst/>
          </a:prstGeom>
        </p:spPr>
      </p:pic>
      <p:pic>
        <p:nvPicPr>
          <p:cNvPr id="6" name="Рисунок 5" descr="IMG-20190911-WA0010.jpg"/>
          <p:cNvPicPr>
            <a:picLocks noChangeAspect="1"/>
          </p:cNvPicPr>
          <p:nvPr/>
        </p:nvPicPr>
        <p:blipFill>
          <a:blip r:embed="rId4" cstate="print"/>
          <a:srcRect b="28048"/>
          <a:stretch>
            <a:fillRect/>
          </a:stretch>
        </p:blipFill>
        <p:spPr>
          <a:xfrm>
            <a:off x="467544" y="836712"/>
            <a:ext cx="6984776" cy="2592288"/>
          </a:xfrm>
          <a:prstGeom prst="rect">
            <a:avLst/>
          </a:prstGeom>
        </p:spPr>
      </p:pic>
    </p:spTree>
  </p:cSld>
  <p:clrMapOvr>
    <a:masterClrMapping/>
  </p:clrMapOvr>
  <p:transition advClick="0" advTm="2000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877347/17d31154-3f3d-4348-b5eb-94bfa86cc1c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IMG-20190927-WA0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70080"/>
            <a:ext cx="4304430" cy="5739240"/>
          </a:xfrm>
          <a:prstGeom prst="rect">
            <a:avLst/>
          </a:prstGeom>
        </p:spPr>
      </p:pic>
      <p:pic>
        <p:nvPicPr>
          <p:cNvPr id="6" name="Рисунок 5" descr="IMG-20190927-WA0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304430" cy="5739240"/>
          </a:xfrm>
          <a:prstGeom prst="rect">
            <a:avLst/>
          </a:prstGeom>
        </p:spPr>
      </p:pic>
    </p:spTree>
  </p:cSld>
  <p:clrMapOvr>
    <a:masterClrMapping/>
  </p:clrMapOvr>
  <p:transition advClick="0" advTm="2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0" y="2463031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115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2000"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8</cp:revision>
  <dcterms:created xsi:type="dcterms:W3CDTF">2019-09-28T11:38:30Z</dcterms:created>
  <dcterms:modified xsi:type="dcterms:W3CDTF">2019-09-28T13:29:04Z</dcterms:modified>
</cp:coreProperties>
</file>